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6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7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8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9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10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11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12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750" r:id="rId5"/>
    <p:sldMasterId id="2147483754" r:id="rId6"/>
    <p:sldMasterId id="2147483752" r:id="rId7"/>
    <p:sldMasterId id="2147483662" r:id="rId8"/>
    <p:sldMasterId id="2147483674" r:id="rId9"/>
    <p:sldMasterId id="2147483686" r:id="rId10"/>
    <p:sldMasterId id="2147483698" r:id="rId11"/>
    <p:sldMasterId id="2147483710" r:id="rId12"/>
    <p:sldMasterId id="2147483718" r:id="rId13"/>
    <p:sldMasterId id="2147483726" r:id="rId14"/>
    <p:sldMasterId id="2147483734" r:id="rId15"/>
    <p:sldMasterId id="2147483742" r:id="rId16"/>
  </p:sldMasterIdLst>
  <p:notesMasterIdLst>
    <p:notesMasterId r:id="rId51"/>
  </p:notesMasterIdLst>
  <p:sldIdLst>
    <p:sldId id="256" r:id="rId17"/>
    <p:sldId id="259" r:id="rId18"/>
    <p:sldId id="258" r:id="rId19"/>
    <p:sldId id="257" r:id="rId20"/>
    <p:sldId id="264" r:id="rId21"/>
    <p:sldId id="323" r:id="rId22"/>
    <p:sldId id="307" r:id="rId23"/>
    <p:sldId id="317" r:id="rId24"/>
    <p:sldId id="306" r:id="rId25"/>
    <p:sldId id="312" r:id="rId26"/>
    <p:sldId id="311" r:id="rId27"/>
    <p:sldId id="260" r:id="rId28"/>
    <p:sldId id="261" r:id="rId29"/>
    <p:sldId id="262" r:id="rId30"/>
    <p:sldId id="308" r:id="rId31"/>
    <p:sldId id="309" r:id="rId32"/>
    <p:sldId id="313" r:id="rId33"/>
    <p:sldId id="316" r:id="rId34"/>
    <p:sldId id="321" r:id="rId35"/>
    <p:sldId id="319" r:id="rId36"/>
    <p:sldId id="310" r:id="rId37"/>
    <p:sldId id="314" r:id="rId38"/>
    <p:sldId id="324" r:id="rId39"/>
    <p:sldId id="326" r:id="rId40"/>
    <p:sldId id="328" r:id="rId41"/>
    <p:sldId id="333" r:id="rId42"/>
    <p:sldId id="330" r:id="rId43"/>
    <p:sldId id="332" r:id="rId44"/>
    <p:sldId id="334" r:id="rId45"/>
    <p:sldId id="318" r:id="rId46"/>
    <p:sldId id="320" r:id="rId47"/>
    <p:sldId id="315" r:id="rId48"/>
    <p:sldId id="263" r:id="rId49"/>
    <p:sldId id="265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D2C387E-F416-1809-6018-85C0DD7FEDFB}" v="1" dt="2025-06-30T13:31:56.77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50" Type="http://schemas.openxmlformats.org/officeDocument/2006/relationships/slide" Target="slides/slide34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13.xml"/><Relationship Id="rId29" Type="http://schemas.openxmlformats.org/officeDocument/2006/relationships/slide" Target="slides/slide1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microsoft.com/office/2015/10/relationships/revisionInfo" Target="revisionInfo.xml"/><Relationship Id="rId8" Type="http://schemas.openxmlformats.org/officeDocument/2006/relationships/slideMaster" Target="slideMasters/slideMaster5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936471-E8B2-CE48-8A0E-06A261C8652D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0ACAB52-A60D-4041-BC9A-DAF376FD7610}">
      <dgm:prSet/>
      <dgm:spPr/>
      <dgm:t>
        <a:bodyPr/>
        <a:lstStyle/>
        <a:p>
          <a:r>
            <a:rPr lang="en-US" baseline="0">
              <a:solidFill>
                <a:schemeClr val="tx1"/>
              </a:solidFill>
            </a:rPr>
            <a:t>Dr. Megan Shaine</a:t>
          </a:r>
        </a:p>
        <a:p>
          <a:pPr rtl="0"/>
          <a:r>
            <a:rPr lang="en-US" baseline="0">
              <a:solidFill>
                <a:schemeClr val="tx1"/>
              </a:solidFill>
              <a:latin typeface="Minion Pro"/>
            </a:rPr>
            <a:t> </a:t>
          </a:r>
          <a:r>
            <a:rPr lang="en-US" baseline="0">
              <a:solidFill>
                <a:schemeClr val="tx1"/>
              </a:solidFill>
            </a:rPr>
            <a:t>Associate </a:t>
          </a:r>
          <a:r>
            <a:rPr lang="en-US" baseline="0">
              <a:solidFill>
                <a:schemeClr val="tx1"/>
              </a:solidFill>
              <a:latin typeface="Minion Pro"/>
            </a:rPr>
            <a:t>Professor </a:t>
          </a:r>
        </a:p>
        <a:p>
          <a:pPr rtl="0"/>
          <a:r>
            <a:rPr lang="en-US" baseline="0">
              <a:solidFill>
                <a:schemeClr val="tx1"/>
              </a:solidFill>
              <a:latin typeface="Minion Pro"/>
            </a:rPr>
            <a:t>Psychology &amp; Counseling Department Chair</a:t>
          </a:r>
          <a:endParaRPr lang="en-US"/>
        </a:p>
        <a:p>
          <a:r>
            <a:rPr lang="en-US" baseline="0">
              <a:solidFill>
                <a:schemeClr val="tx1"/>
              </a:solidFill>
              <a:latin typeface="Minion Pro"/>
            </a:rPr>
            <a:t>Past </a:t>
          </a:r>
          <a:r>
            <a:rPr lang="en-US" baseline="0">
              <a:solidFill>
                <a:schemeClr val="tx1"/>
              </a:solidFill>
            </a:rPr>
            <a:t>Program Director</a:t>
          </a:r>
          <a:br>
            <a:rPr lang="en-US">
              <a:solidFill>
                <a:schemeClr val="tx1"/>
              </a:solidFill>
              <a:latin typeface="Minion Pro"/>
            </a:rPr>
          </a:br>
          <a:endParaRPr lang="en-US">
            <a:solidFill>
              <a:schemeClr val="tx1"/>
            </a:solidFill>
            <a:latin typeface="Minion Pro"/>
          </a:endParaRPr>
        </a:p>
      </dgm:t>
    </dgm:pt>
    <dgm:pt modelId="{32F332AE-45D4-624E-A138-FDE264BD6D92}" type="parTrans" cxnId="{F751CD2F-7C12-4040-8D66-8636CC939887}">
      <dgm:prSet/>
      <dgm:spPr/>
      <dgm:t>
        <a:bodyPr/>
        <a:lstStyle/>
        <a:p>
          <a:endParaRPr lang="en-US"/>
        </a:p>
      </dgm:t>
    </dgm:pt>
    <dgm:pt modelId="{339A92EF-0585-B547-9679-05CDC4EDF7ED}" type="sibTrans" cxnId="{F751CD2F-7C12-4040-8D66-8636CC939887}">
      <dgm:prSet/>
      <dgm:spPr/>
      <dgm:t>
        <a:bodyPr/>
        <a:lstStyle/>
        <a:p>
          <a:endParaRPr lang="en-US"/>
        </a:p>
      </dgm:t>
    </dgm:pt>
    <dgm:pt modelId="{30C553BC-33C5-EF4B-A363-CE867ADF1E7F}">
      <dgm:prSet/>
      <dgm:spPr/>
      <dgm:t>
        <a:bodyPr/>
        <a:lstStyle/>
        <a:p>
          <a:r>
            <a:rPr lang="en-US" baseline="0">
              <a:solidFill>
                <a:schemeClr val="tx1"/>
              </a:solidFill>
            </a:rPr>
            <a:t>Dr. Shannon Shoemaker</a:t>
          </a:r>
        </a:p>
        <a:p>
          <a:pPr rtl="0"/>
          <a:r>
            <a:rPr lang="en-US" baseline="0">
              <a:solidFill>
                <a:schemeClr val="tx1"/>
              </a:solidFill>
              <a:latin typeface="Minion Pro"/>
            </a:rPr>
            <a:t> </a:t>
          </a:r>
          <a:r>
            <a:rPr lang="en-US" baseline="0">
              <a:solidFill>
                <a:schemeClr val="tx1"/>
              </a:solidFill>
            </a:rPr>
            <a:t>Associate Professor</a:t>
          </a:r>
          <a:endParaRPr lang="en-US">
            <a:solidFill>
              <a:schemeClr val="tx1"/>
            </a:solidFill>
          </a:endParaRPr>
        </a:p>
        <a:p>
          <a:pPr rtl="0"/>
          <a:r>
            <a:rPr lang="en-US">
              <a:solidFill>
                <a:schemeClr val="tx1"/>
              </a:solidFill>
              <a:latin typeface="Minion Pro"/>
            </a:rPr>
            <a:t>Program Director, Counselor Education &amp; Supervision PhD</a:t>
          </a:r>
          <a:endParaRPr lang="en-US" baseline="0">
            <a:solidFill>
              <a:schemeClr val="tx1"/>
            </a:solidFill>
            <a:latin typeface="Minion Pro"/>
          </a:endParaRPr>
        </a:p>
        <a:p>
          <a:pPr rtl="0"/>
          <a:r>
            <a:rPr lang="en-US" baseline="0">
              <a:solidFill>
                <a:schemeClr val="tx1"/>
              </a:solidFill>
              <a:latin typeface="Minion Pro"/>
            </a:rPr>
            <a:t>School Counseling Placement Coordinator</a:t>
          </a:r>
        </a:p>
      </dgm:t>
    </dgm:pt>
    <dgm:pt modelId="{7EF8987C-91DE-4347-8396-24D479E774D6}" type="parTrans" cxnId="{135481A4-FE81-0A4B-9F9C-DB9D6B018DC4}">
      <dgm:prSet/>
      <dgm:spPr/>
      <dgm:t>
        <a:bodyPr/>
        <a:lstStyle/>
        <a:p>
          <a:endParaRPr lang="en-US"/>
        </a:p>
      </dgm:t>
    </dgm:pt>
    <dgm:pt modelId="{2840B955-1367-F446-B60A-40FA9446B678}" type="sibTrans" cxnId="{135481A4-FE81-0A4B-9F9C-DB9D6B018DC4}">
      <dgm:prSet/>
      <dgm:spPr/>
      <dgm:t>
        <a:bodyPr/>
        <a:lstStyle/>
        <a:p>
          <a:endParaRPr lang="en-US"/>
        </a:p>
      </dgm:t>
    </dgm:pt>
    <dgm:pt modelId="{E3E2D188-AE08-004B-8A1A-348D8E422C7E}">
      <dgm:prSet/>
      <dgm:spPr/>
      <dgm:t>
        <a:bodyPr/>
        <a:lstStyle/>
        <a:p>
          <a:r>
            <a:rPr lang="en-US" baseline="0">
              <a:solidFill>
                <a:schemeClr val="tx1"/>
              </a:solidFill>
            </a:rPr>
            <a:t>Dr. Andrew Campbell</a:t>
          </a:r>
        </a:p>
        <a:p>
          <a:pPr rtl="0"/>
          <a:r>
            <a:rPr lang="en-US" baseline="0">
              <a:solidFill>
                <a:schemeClr val="tx1"/>
              </a:solidFill>
              <a:latin typeface="Minion Pro"/>
            </a:rPr>
            <a:t> </a:t>
          </a:r>
          <a:r>
            <a:rPr lang="en-US" baseline="0">
              <a:solidFill>
                <a:schemeClr val="tx1"/>
              </a:solidFill>
            </a:rPr>
            <a:t>Associate Professor</a:t>
          </a:r>
          <a:endParaRPr lang="en-US" b="1">
            <a:solidFill>
              <a:schemeClr val="tx1"/>
            </a:solidFill>
          </a:endParaRPr>
        </a:p>
        <a:p>
          <a:pPr rtl="0"/>
          <a:r>
            <a:rPr lang="en-US" b="0">
              <a:solidFill>
                <a:schemeClr val="tx1"/>
              </a:solidFill>
              <a:latin typeface="Aptos Display" panose="02110004020202020204"/>
            </a:rPr>
            <a:t>Past Program Director</a:t>
          </a:r>
          <a:endParaRPr lang="en-US" baseline="0">
            <a:solidFill>
              <a:schemeClr val="tx1"/>
            </a:solidFill>
            <a:latin typeface="Aptos Display" panose="02110004020202020204"/>
          </a:endParaRPr>
        </a:p>
        <a:p>
          <a:pPr rtl="0"/>
          <a:r>
            <a:rPr lang="en-US" baseline="0">
              <a:solidFill>
                <a:schemeClr val="tx1"/>
              </a:solidFill>
              <a:latin typeface="Aptos Display" panose="02110004020202020204"/>
            </a:rPr>
            <a:t>CACREP Liason</a:t>
          </a:r>
        </a:p>
      </dgm:t>
    </dgm:pt>
    <dgm:pt modelId="{885497A3-7131-A142-8ECE-0A338ECB9D5C}" type="parTrans" cxnId="{AFAD0227-EEC0-C74D-814F-9950B563254D}">
      <dgm:prSet/>
      <dgm:spPr/>
      <dgm:t>
        <a:bodyPr/>
        <a:lstStyle/>
        <a:p>
          <a:endParaRPr lang="en-US"/>
        </a:p>
      </dgm:t>
    </dgm:pt>
    <dgm:pt modelId="{2B39D592-3A88-9043-A550-213B9435C98C}" type="sibTrans" cxnId="{AFAD0227-EEC0-C74D-814F-9950B563254D}">
      <dgm:prSet/>
      <dgm:spPr/>
      <dgm:t>
        <a:bodyPr/>
        <a:lstStyle/>
        <a:p>
          <a:endParaRPr lang="en-US"/>
        </a:p>
      </dgm:t>
    </dgm:pt>
    <dgm:pt modelId="{038C00FE-94C2-DA43-BF7E-F87DEBA5723F}">
      <dgm:prSet/>
      <dgm:spPr/>
      <dgm:t>
        <a:bodyPr/>
        <a:lstStyle/>
        <a:p>
          <a:r>
            <a:rPr lang="en-US" baseline="0">
              <a:solidFill>
                <a:schemeClr val="tx1"/>
              </a:solidFill>
            </a:rPr>
            <a:t>Dr. Erik Messinger</a:t>
          </a:r>
        </a:p>
        <a:p>
          <a:r>
            <a:rPr lang="en-US" baseline="0">
              <a:solidFill>
                <a:schemeClr val="tx1"/>
              </a:solidFill>
            </a:rPr>
            <a:t>Assistant Professor,</a:t>
          </a:r>
        </a:p>
        <a:p>
          <a:pPr rtl="0"/>
          <a:r>
            <a:rPr lang="en-US" baseline="0">
              <a:solidFill>
                <a:schemeClr val="tx1"/>
              </a:solidFill>
              <a:latin typeface="Minion Pro"/>
            </a:rPr>
            <a:t>Program Director, M.S Counseling</a:t>
          </a:r>
        </a:p>
        <a:p>
          <a:pPr rtl="0"/>
          <a:r>
            <a:rPr lang="en-US" baseline="0">
              <a:solidFill>
                <a:schemeClr val="tx1"/>
              </a:solidFill>
              <a:latin typeface="Minion Pro"/>
            </a:rPr>
            <a:t>Program Director, </a:t>
          </a:r>
          <a:r>
            <a:rPr lang="en-US" baseline="0">
              <a:solidFill>
                <a:schemeClr val="tx1"/>
              </a:solidFill>
            </a:rPr>
            <a:t>Thanatology and Trauma, Crisis, Grief and Loss</a:t>
          </a:r>
          <a:r>
            <a:rPr lang="en-US">
              <a:solidFill>
                <a:schemeClr val="tx1"/>
              </a:solidFill>
              <a:latin typeface="Aptos Display"/>
            </a:rPr>
            <a:t> Certficates</a:t>
          </a:r>
          <a:endParaRPr lang="en-US">
            <a:solidFill>
              <a:schemeClr val="tx1"/>
            </a:solidFill>
            <a:latin typeface="Minion Pro"/>
          </a:endParaRPr>
        </a:p>
      </dgm:t>
    </dgm:pt>
    <dgm:pt modelId="{384320E0-26EE-3D42-BE58-46AA7E62D0DA}" type="parTrans" cxnId="{E89EE0E9-FB11-254A-9A1B-C87D65134395}">
      <dgm:prSet/>
      <dgm:spPr/>
      <dgm:t>
        <a:bodyPr/>
        <a:lstStyle/>
        <a:p>
          <a:endParaRPr lang="en-US"/>
        </a:p>
      </dgm:t>
    </dgm:pt>
    <dgm:pt modelId="{EDCC32C5-3859-BE43-8F96-36D1B870CFE2}" type="sibTrans" cxnId="{E89EE0E9-FB11-254A-9A1B-C87D65134395}">
      <dgm:prSet/>
      <dgm:spPr/>
      <dgm:t>
        <a:bodyPr/>
        <a:lstStyle/>
        <a:p>
          <a:endParaRPr lang="en-US"/>
        </a:p>
      </dgm:t>
    </dgm:pt>
    <dgm:pt modelId="{CBF90BC4-0A29-DC4E-AE0C-5CD7AC2C4143}">
      <dgm:prSet/>
      <dgm:spPr/>
      <dgm:t>
        <a:bodyPr/>
        <a:lstStyle/>
        <a:p>
          <a:r>
            <a:rPr lang="en-US" baseline="0">
              <a:solidFill>
                <a:schemeClr val="tx1"/>
              </a:solidFill>
            </a:rPr>
            <a:t>Prof. Stephanie Snyder</a:t>
          </a:r>
        </a:p>
        <a:p>
          <a:r>
            <a:rPr lang="en-US" baseline="0">
              <a:solidFill>
                <a:schemeClr val="tx1"/>
              </a:solidFill>
            </a:rPr>
            <a:t>NCTC Director</a:t>
          </a:r>
        </a:p>
        <a:p>
          <a:r>
            <a:rPr lang="en-US" baseline="0">
              <a:solidFill>
                <a:schemeClr val="tx1"/>
              </a:solidFill>
            </a:rPr>
            <a:t>Adjunct Faculty</a:t>
          </a:r>
          <a:endParaRPr lang="en-US">
            <a:solidFill>
              <a:schemeClr val="tx1"/>
            </a:solidFill>
          </a:endParaRPr>
        </a:p>
      </dgm:t>
    </dgm:pt>
    <dgm:pt modelId="{2398358F-E6E3-034C-8F2B-24B3FE1CE041}" type="parTrans" cxnId="{1831829F-EE11-6944-8610-7A4DB870DFB5}">
      <dgm:prSet/>
      <dgm:spPr/>
      <dgm:t>
        <a:bodyPr/>
        <a:lstStyle/>
        <a:p>
          <a:endParaRPr lang="en-US"/>
        </a:p>
      </dgm:t>
    </dgm:pt>
    <dgm:pt modelId="{E046407C-B1CE-7C40-BD84-48F022A32F45}" type="sibTrans" cxnId="{1831829F-EE11-6944-8610-7A4DB870DFB5}">
      <dgm:prSet/>
      <dgm:spPr/>
      <dgm:t>
        <a:bodyPr/>
        <a:lstStyle/>
        <a:p>
          <a:endParaRPr lang="en-US"/>
        </a:p>
      </dgm:t>
    </dgm:pt>
    <dgm:pt modelId="{5330CEF4-32A7-C540-AE7C-70529CC55D4A}">
      <dgm:prSet/>
      <dgm:spPr/>
      <dgm:t>
        <a:bodyPr/>
        <a:lstStyle/>
        <a:p>
          <a:pPr rtl="0"/>
          <a:r>
            <a:rPr lang="en-US" baseline="0">
              <a:solidFill>
                <a:schemeClr val="tx1"/>
              </a:solidFill>
              <a:latin typeface="Aptos Display"/>
              <a:ea typeface="Calibri"/>
              <a:cs typeface="Calibri"/>
            </a:rPr>
            <a:t>Dr. </a:t>
          </a:r>
          <a:r>
            <a:rPr lang="en-US" baseline="0">
              <a:solidFill>
                <a:schemeClr val="tx1"/>
              </a:solidFill>
              <a:latin typeface="Minion Pro"/>
              <a:ea typeface="Calibri"/>
              <a:cs typeface="Calibri"/>
            </a:rPr>
            <a:t>Amber Samuels      Assistant Professor        Practicum and Internship Coordinator, M.S., Clinical Mental Health Counseling     4PLUS Program Coordinator        </a:t>
          </a:r>
        </a:p>
      </dgm:t>
    </dgm:pt>
    <dgm:pt modelId="{78FD5CE2-47D8-CD4B-B958-9512AEDE5030}" type="parTrans" cxnId="{EE62ABC5-A23D-4A69-B5F5-5040D38F5453}">
      <dgm:prSet/>
      <dgm:spPr/>
      <dgm:t>
        <a:bodyPr/>
        <a:lstStyle/>
        <a:p>
          <a:endParaRPr lang="en-US"/>
        </a:p>
      </dgm:t>
    </dgm:pt>
    <dgm:pt modelId="{6594C33F-FFC8-D44A-856F-D5401E527157}" type="sibTrans" cxnId="{EE62ABC5-A23D-4A69-B5F5-5040D38F5453}">
      <dgm:prSet/>
      <dgm:spPr/>
      <dgm:t>
        <a:bodyPr/>
        <a:lstStyle/>
        <a:p>
          <a:endParaRPr lang="en-US"/>
        </a:p>
      </dgm:t>
    </dgm:pt>
    <dgm:pt modelId="{4ABC3ECA-FD10-0B47-9787-89F1B52183C1}" type="pres">
      <dgm:prSet presAssocID="{CE936471-E8B2-CE48-8A0E-06A261C8652D}" presName="Name0" presStyleCnt="0">
        <dgm:presLayoutVars>
          <dgm:dir/>
          <dgm:resizeHandles val="exact"/>
        </dgm:presLayoutVars>
      </dgm:prSet>
      <dgm:spPr/>
    </dgm:pt>
    <dgm:pt modelId="{522D6BB7-08CF-C247-924A-A55CCE39E61C}" type="pres">
      <dgm:prSet presAssocID="{CE936471-E8B2-CE48-8A0E-06A261C8652D}" presName="bkgdShp" presStyleLbl="alignAccFollowNode1" presStyleIdx="0" presStyleCnt="1"/>
      <dgm:spPr/>
    </dgm:pt>
    <dgm:pt modelId="{0B5C17B9-A498-0746-895E-8501F7D8D27B}" type="pres">
      <dgm:prSet presAssocID="{CE936471-E8B2-CE48-8A0E-06A261C8652D}" presName="linComp" presStyleCnt="0"/>
      <dgm:spPr/>
    </dgm:pt>
    <dgm:pt modelId="{BA974D32-DE8A-A942-9FB2-20060195737C}" type="pres">
      <dgm:prSet presAssocID="{70ACAB52-A60D-4041-BC9A-DAF376FD7610}" presName="compNode" presStyleCnt="0"/>
      <dgm:spPr/>
    </dgm:pt>
    <dgm:pt modelId="{BC016249-13E9-8E45-8428-CE9C4EBE9341}" type="pres">
      <dgm:prSet presAssocID="{70ACAB52-A60D-4041-BC9A-DAF376FD7610}" presName="node" presStyleLbl="node1" presStyleIdx="0" presStyleCnt="6">
        <dgm:presLayoutVars>
          <dgm:bulletEnabled val="1"/>
        </dgm:presLayoutVars>
      </dgm:prSet>
      <dgm:spPr/>
    </dgm:pt>
    <dgm:pt modelId="{6DDF9972-2ADE-474E-A798-39B35708D2D5}" type="pres">
      <dgm:prSet presAssocID="{70ACAB52-A60D-4041-BC9A-DAF376FD7610}" presName="invisiNode" presStyleLbl="node1" presStyleIdx="0" presStyleCnt="6"/>
      <dgm:spPr/>
    </dgm:pt>
    <dgm:pt modelId="{DC700F36-2703-1E49-9DC6-C2EB8B85DC04}" type="pres">
      <dgm:prSet presAssocID="{70ACAB52-A60D-4041-BC9A-DAF376FD7610}" presName="imagNode" presStyleLbl="fgImgPlac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</dgm:pt>
    <dgm:pt modelId="{074B72BA-0728-434C-9167-C8785614AFFF}" type="pres">
      <dgm:prSet presAssocID="{339A92EF-0585-B547-9679-05CDC4EDF7ED}" presName="sibTrans" presStyleLbl="sibTrans2D1" presStyleIdx="0" presStyleCnt="0"/>
      <dgm:spPr/>
    </dgm:pt>
    <dgm:pt modelId="{3D2710A5-88D9-C84E-B337-05518761F261}" type="pres">
      <dgm:prSet presAssocID="{30C553BC-33C5-EF4B-A363-CE867ADF1E7F}" presName="compNode" presStyleCnt="0"/>
      <dgm:spPr/>
    </dgm:pt>
    <dgm:pt modelId="{3194E3C2-3E82-E447-AE9E-9DD9DF219266}" type="pres">
      <dgm:prSet presAssocID="{30C553BC-33C5-EF4B-A363-CE867ADF1E7F}" presName="node" presStyleLbl="node1" presStyleIdx="1" presStyleCnt="6">
        <dgm:presLayoutVars>
          <dgm:bulletEnabled val="1"/>
        </dgm:presLayoutVars>
      </dgm:prSet>
      <dgm:spPr/>
    </dgm:pt>
    <dgm:pt modelId="{6292D12A-8FCF-7C45-BB42-80F0E44950E0}" type="pres">
      <dgm:prSet presAssocID="{30C553BC-33C5-EF4B-A363-CE867ADF1E7F}" presName="invisiNode" presStyleLbl="node1" presStyleIdx="1" presStyleCnt="6"/>
      <dgm:spPr/>
    </dgm:pt>
    <dgm:pt modelId="{99A3A9CE-F8EB-974A-8794-2865F878F6DD}" type="pres">
      <dgm:prSet presAssocID="{30C553BC-33C5-EF4B-A363-CE867ADF1E7F}" presName="imagNode" presStyleLbl="fgImgPlace1" presStyleIdx="1" presStyleCnt="6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</dgm:spPr>
    </dgm:pt>
    <dgm:pt modelId="{C9AF5321-71CE-344A-A9EE-672D6F7DDA10}" type="pres">
      <dgm:prSet presAssocID="{2840B955-1367-F446-B60A-40FA9446B678}" presName="sibTrans" presStyleLbl="sibTrans2D1" presStyleIdx="0" presStyleCnt="0"/>
      <dgm:spPr/>
    </dgm:pt>
    <dgm:pt modelId="{EAF7193C-57E7-4444-9416-BF1854BAA68F}" type="pres">
      <dgm:prSet presAssocID="{E3E2D188-AE08-004B-8A1A-348D8E422C7E}" presName="compNode" presStyleCnt="0"/>
      <dgm:spPr/>
    </dgm:pt>
    <dgm:pt modelId="{1B0764E6-24CF-B941-8134-95B3DF664085}" type="pres">
      <dgm:prSet presAssocID="{E3E2D188-AE08-004B-8A1A-348D8E422C7E}" presName="node" presStyleLbl="node1" presStyleIdx="2" presStyleCnt="6">
        <dgm:presLayoutVars>
          <dgm:bulletEnabled val="1"/>
        </dgm:presLayoutVars>
      </dgm:prSet>
      <dgm:spPr/>
    </dgm:pt>
    <dgm:pt modelId="{94100779-D3C5-DD42-AD06-5CB4E22AD70B}" type="pres">
      <dgm:prSet presAssocID="{E3E2D188-AE08-004B-8A1A-348D8E422C7E}" presName="invisiNode" presStyleLbl="node1" presStyleIdx="2" presStyleCnt="6"/>
      <dgm:spPr/>
    </dgm:pt>
    <dgm:pt modelId="{108AAE82-AD75-A846-B862-5182BFF48AF7}" type="pres">
      <dgm:prSet presAssocID="{E3E2D188-AE08-004B-8A1A-348D8E422C7E}" presName="imagNode" presStyleLbl="fgImgPlace1" presStyleIdx="2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  <dgm:pt modelId="{67165B17-E21D-2A4B-BD7C-2D1D7C134B06}" type="pres">
      <dgm:prSet presAssocID="{2B39D592-3A88-9043-A550-213B9435C98C}" presName="sibTrans" presStyleLbl="sibTrans2D1" presStyleIdx="0" presStyleCnt="0"/>
      <dgm:spPr/>
    </dgm:pt>
    <dgm:pt modelId="{0212861C-3AC1-C742-885D-DAEA96130023}" type="pres">
      <dgm:prSet presAssocID="{038C00FE-94C2-DA43-BF7E-F87DEBA5723F}" presName="compNode" presStyleCnt="0"/>
      <dgm:spPr/>
    </dgm:pt>
    <dgm:pt modelId="{2EEB38F3-E2B7-6441-AC62-5B47D16846AB}" type="pres">
      <dgm:prSet presAssocID="{038C00FE-94C2-DA43-BF7E-F87DEBA5723F}" presName="node" presStyleLbl="node1" presStyleIdx="3" presStyleCnt="6">
        <dgm:presLayoutVars>
          <dgm:bulletEnabled val="1"/>
        </dgm:presLayoutVars>
      </dgm:prSet>
      <dgm:spPr/>
    </dgm:pt>
    <dgm:pt modelId="{7936F01E-7941-7240-9D1D-36FDAB3C5207}" type="pres">
      <dgm:prSet presAssocID="{038C00FE-94C2-DA43-BF7E-F87DEBA5723F}" presName="invisiNode" presStyleLbl="node1" presStyleIdx="3" presStyleCnt="6"/>
      <dgm:spPr/>
    </dgm:pt>
    <dgm:pt modelId="{C13F9178-99AF-8B4E-98E6-23DD7ED13B9C}" type="pres">
      <dgm:prSet presAssocID="{038C00FE-94C2-DA43-BF7E-F87DEBA5723F}" presName="imagNode" presStyleLbl="fgImgPlace1" presStyleIdx="3" presStyleCnt="6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  <dgm:pt modelId="{39D84F3F-5F1F-FE40-8DCD-C48DC7C0442D}" type="pres">
      <dgm:prSet presAssocID="{EDCC32C5-3859-BE43-8F96-36D1B870CFE2}" presName="sibTrans" presStyleLbl="sibTrans2D1" presStyleIdx="0" presStyleCnt="0"/>
      <dgm:spPr/>
    </dgm:pt>
    <dgm:pt modelId="{EC39C406-80A2-1A42-AF34-C4A5EB3B07A0}" type="pres">
      <dgm:prSet presAssocID="{5330CEF4-32A7-C540-AE7C-70529CC55D4A}" presName="compNode" presStyleCnt="0"/>
      <dgm:spPr/>
    </dgm:pt>
    <dgm:pt modelId="{8FE51B3E-0368-334F-A3D2-7130453BC20B}" type="pres">
      <dgm:prSet presAssocID="{5330CEF4-32A7-C540-AE7C-70529CC55D4A}" presName="node" presStyleLbl="node1" presStyleIdx="4" presStyleCnt="6">
        <dgm:presLayoutVars>
          <dgm:bulletEnabled val="1"/>
        </dgm:presLayoutVars>
      </dgm:prSet>
      <dgm:spPr/>
    </dgm:pt>
    <dgm:pt modelId="{3D4DEB91-D714-FB45-A065-E5B9A9442CF8}" type="pres">
      <dgm:prSet presAssocID="{5330CEF4-32A7-C540-AE7C-70529CC55D4A}" presName="invisiNode" presStyleLbl="node1" presStyleIdx="4" presStyleCnt="6"/>
      <dgm:spPr/>
    </dgm:pt>
    <dgm:pt modelId="{4AE32D55-2EA5-F046-938E-6599AD48C1F8}" type="pres">
      <dgm:prSet presAssocID="{5330CEF4-32A7-C540-AE7C-70529CC55D4A}" presName="imagNode" presStyleLbl="fgImgPlace1" presStyleIdx="4" presStyleCnt="6"/>
      <dgm:spPr>
        <a:blipFill>
          <a:blip xmlns:r="http://schemas.openxmlformats.org/officeDocument/2006/relationships" r:embed="rId5"/>
          <a:srcRect/>
          <a:stretch>
            <a:fillRect l="-12000" r="-12000"/>
          </a:stretch>
        </a:blipFill>
      </dgm:spPr>
    </dgm:pt>
    <dgm:pt modelId="{E4B2B964-2842-6544-BC89-43E2E93BFA89}" type="pres">
      <dgm:prSet presAssocID="{6594C33F-FFC8-D44A-856F-D5401E527157}" presName="sibTrans" presStyleLbl="sibTrans2D1" presStyleIdx="0" presStyleCnt="0"/>
      <dgm:spPr/>
    </dgm:pt>
    <dgm:pt modelId="{DFF18A44-9F28-6C4A-984A-17B8EF63123B}" type="pres">
      <dgm:prSet presAssocID="{CBF90BC4-0A29-DC4E-AE0C-5CD7AC2C4143}" presName="compNode" presStyleCnt="0"/>
      <dgm:spPr/>
    </dgm:pt>
    <dgm:pt modelId="{79C5E636-1EDA-A546-9B29-50FE252C0866}" type="pres">
      <dgm:prSet presAssocID="{CBF90BC4-0A29-DC4E-AE0C-5CD7AC2C4143}" presName="node" presStyleLbl="node1" presStyleIdx="5" presStyleCnt="6">
        <dgm:presLayoutVars>
          <dgm:bulletEnabled val="1"/>
        </dgm:presLayoutVars>
      </dgm:prSet>
      <dgm:spPr/>
    </dgm:pt>
    <dgm:pt modelId="{02489E89-62E4-0B48-B365-C4B0AAD3E2FE}" type="pres">
      <dgm:prSet presAssocID="{CBF90BC4-0A29-DC4E-AE0C-5CD7AC2C4143}" presName="invisiNode" presStyleLbl="node1" presStyleIdx="5" presStyleCnt="6"/>
      <dgm:spPr/>
    </dgm:pt>
    <dgm:pt modelId="{365A6D06-D9B9-AF45-8D90-E1484302E46F}" type="pres">
      <dgm:prSet presAssocID="{CBF90BC4-0A29-DC4E-AE0C-5CD7AC2C4143}" presName="imagNode" presStyleLbl="fgImgPlace1" presStyleIdx="5" presStyleCnt="6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</dgm:spPr>
    </dgm:pt>
  </dgm:ptLst>
  <dgm:cxnLst>
    <dgm:cxn modelId="{26EA7D16-DB3F-4C11-96F1-9E9669CBEC5C}" type="presOf" srcId="{038C00FE-94C2-DA43-BF7E-F87DEBA5723F}" destId="{2EEB38F3-E2B7-6441-AC62-5B47D16846AB}" srcOrd="0" destOrd="0" presId="urn:microsoft.com/office/officeart/2005/8/layout/pList2"/>
    <dgm:cxn modelId="{AFAD0227-EEC0-C74D-814F-9950B563254D}" srcId="{CE936471-E8B2-CE48-8A0E-06A261C8652D}" destId="{E3E2D188-AE08-004B-8A1A-348D8E422C7E}" srcOrd="2" destOrd="0" parTransId="{885497A3-7131-A142-8ECE-0A338ECB9D5C}" sibTransId="{2B39D592-3A88-9043-A550-213B9435C98C}"/>
    <dgm:cxn modelId="{DAD4B929-65F5-484D-B077-96460B725C5E}" type="presOf" srcId="{339A92EF-0585-B547-9679-05CDC4EDF7ED}" destId="{074B72BA-0728-434C-9167-C8785614AFFF}" srcOrd="0" destOrd="0" presId="urn:microsoft.com/office/officeart/2005/8/layout/pList2"/>
    <dgm:cxn modelId="{62108C2A-CBA7-43F4-9CC0-74BE1012EA43}" type="presOf" srcId="{6594C33F-FFC8-D44A-856F-D5401E527157}" destId="{E4B2B964-2842-6544-BC89-43E2E93BFA89}" srcOrd="0" destOrd="0" presId="urn:microsoft.com/office/officeart/2005/8/layout/pList2"/>
    <dgm:cxn modelId="{F751CD2F-7C12-4040-8D66-8636CC939887}" srcId="{CE936471-E8B2-CE48-8A0E-06A261C8652D}" destId="{70ACAB52-A60D-4041-BC9A-DAF376FD7610}" srcOrd="0" destOrd="0" parTransId="{32F332AE-45D4-624E-A138-FDE264BD6D92}" sibTransId="{339A92EF-0585-B547-9679-05CDC4EDF7ED}"/>
    <dgm:cxn modelId="{21889B3C-AF72-41FE-A61B-88386EDB8894}" type="presOf" srcId="{2840B955-1367-F446-B60A-40FA9446B678}" destId="{C9AF5321-71CE-344A-A9EE-672D6F7DDA10}" srcOrd="0" destOrd="0" presId="urn:microsoft.com/office/officeart/2005/8/layout/pList2"/>
    <dgm:cxn modelId="{24C58072-950E-4168-A22E-57CE9FF8534F}" type="presOf" srcId="{CBF90BC4-0A29-DC4E-AE0C-5CD7AC2C4143}" destId="{79C5E636-1EDA-A546-9B29-50FE252C0866}" srcOrd="0" destOrd="0" presId="urn:microsoft.com/office/officeart/2005/8/layout/pList2"/>
    <dgm:cxn modelId="{1831829F-EE11-6944-8610-7A4DB870DFB5}" srcId="{CE936471-E8B2-CE48-8A0E-06A261C8652D}" destId="{CBF90BC4-0A29-DC4E-AE0C-5CD7AC2C4143}" srcOrd="5" destOrd="0" parTransId="{2398358F-E6E3-034C-8F2B-24B3FE1CE041}" sibTransId="{E046407C-B1CE-7C40-BD84-48F022A32F45}"/>
    <dgm:cxn modelId="{135481A4-FE81-0A4B-9F9C-DB9D6B018DC4}" srcId="{CE936471-E8B2-CE48-8A0E-06A261C8652D}" destId="{30C553BC-33C5-EF4B-A363-CE867ADF1E7F}" srcOrd="1" destOrd="0" parTransId="{7EF8987C-91DE-4347-8396-24D479E774D6}" sibTransId="{2840B955-1367-F446-B60A-40FA9446B678}"/>
    <dgm:cxn modelId="{D638CBAA-F507-4200-BFE6-414E572E86BC}" type="presOf" srcId="{70ACAB52-A60D-4041-BC9A-DAF376FD7610}" destId="{BC016249-13E9-8E45-8428-CE9C4EBE9341}" srcOrd="0" destOrd="0" presId="urn:microsoft.com/office/officeart/2005/8/layout/pList2"/>
    <dgm:cxn modelId="{E0BD84AD-FFE4-49A6-84A1-62DFF046BBD7}" type="presOf" srcId="{30C553BC-33C5-EF4B-A363-CE867ADF1E7F}" destId="{3194E3C2-3E82-E447-AE9E-9DD9DF219266}" srcOrd="0" destOrd="0" presId="urn:microsoft.com/office/officeart/2005/8/layout/pList2"/>
    <dgm:cxn modelId="{1127C4B2-E223-4564-B93F-73AE687DE755}" type="presOf" srcId="{EDCC32C5-3859-BE43-8F96-36D1B870CFE2}" destId="{39D84F3F-5F1F-FE40-8DCD-C48DC7C0442D}" srcOrd="0" destOrd="0" presId="urn:microsoft.com/office/officeart/2005/8/layout/pList2"/>
    <dgm:cxn modelId="{FAD5F9BF-F74D-2947-ADAD-C73C1EE3036B}" type="presOf" srcId="{CE936471-E8B2-CE48-8A0E-06A261C8652D}" destId="{4ABC3ECA-FD10-0B47-9787-89F1B52183C1}" srcOrd="0" destOrd="0" presId="urn:microsoft.com/office/officeart/2005/8/layout/pList2"/>
    <dgm:cxn modelId="{EE62ABC5-A23D-4A69-B5F5-5040D38F5453}" srcId="{CE936471-E8B2-CE48-8A0E-06A261C8652D}" destId="{5330CEF4-32A7-C540-AE7C-70529CC55D4A}" srcOrd="4" destOrd="0" parTransId="{78FD5CE2-47D8-CD4B-B958-9512AEDE5030}" sibTransId="{6594C33F-FFC8-D44A-856F-D5401E527157}"/>
    <dgm:cxn modelId="{49089ED6-28D7-46CE-A963-AF2295E477A3}" type="presOf" srcId="{2B39D592-3A88-9043-A550-213B9435C98C}" destId="{67165B17-E21D-2A4B-BD7C-2D1D7C134B06}" srcOrd="0" destOrd="0" presId="urn:microsoft.com/office/officeart/2005/8/layout/pList2"/>
    <dgm:cxn modelId="{95C879E8-1043-42F5-8ACA-5CB5287168B1}" type="presOf" srcId="{E3E2D188-AE08-004B-8A1A-348D8E422C7E}" destId="{1B0764E6-24CF-B941-8134-95B3DF664085}" srcOrd="0" destOrd="0" presId="urn:microsoft.com/office/officeart/2005/8/layout/pList2"/>
    <dgm:cxn modelId="{E89EE0E9-FB11-254A-9A1B-C87D65134395}" srcId="{CE936471-E8B2-CE48-8A0E-06A261C8652D}" destId="{038C00FE-94C2-DA43-BF7E-F87DEBA5723F}" srcOrd="3" destOrd="0" parTransId="{384320E0-26EE-3D42-BE58-46AA7E62D0DA}" sibTransId="{EDCC32C5-3859-BE43-8F96-36D1B870CFE2}"/>
    <dgm:cxn modelId="{383AD1F3-AE39-4915-9F1F-3844BA6A07E1}" type="presOf" srcId="{5330CEF4-32A7-C540-AE7C-70529CC55D4A}" destId="{8FE51B3E-0368-334F-A3D2-7130453BC20B}" srcOrd="0" destOrd="0" presId="urn:microsoft.com/office/officeart/2005/8/layout/pList2"/>
    <dgm:cxn modelId="{E5F9E6A5-9E4F-4624-BDAC-9632CBF15572}" type="presParOf" srcId="{4ABC3ECA-FD10-0B47-9787-89F1B52183C1}" destId="{522D6BB7-08CF-C247-924A-A55CCE39E61C}" srcOrd="0" destOrd="0" presId="urn:microsoft.com/office/officeart/2005/8/layout/pList2"/>
    <dgm:cxn modelId="{C557976D-D5FE-4143-92EC-FE473F1624E3}" type="presParOf" srcId="{4ABC3ECA-FD10-0B47-9787-89F1B52183C1}" destId="{0B5C17B9-A498-0746-895E-8501F7D8D27B}" srcOrd="1" destOrd="0" presId="urn:microsoft.com/office/officeart/2005/8/layout/pList2"/>
    <dgm:cxn modelId="{386634D7-CE4E-42E6-8DF3-DA2207371AF2}" type="presParOf" srcId="{0B5C17B9-A498-0746-895E-8501F7D8D27B}" destId="{BA974D32-DE8A-A942-9FB2-20060195737C}" srcOrd="0" destOrd="0" presId="urn:microsoft.com/office/officeart/2005/8/layout/pList2"/>
    <dgm:cxn modelId="{A69EA435-AFE4-42B8-8AD7-6FE27BD8D966}" type="presParOf" srcId="{BA974D32-DE8A-A942-9FB2-20060195737C}" destId="{BC016249-13E9-8E45-8428-CE9C4EBE9341}" srcOrd="0" destOrd="0" presId="urn:microsoft.com/office/officeart/2005/8/layout/pList2"/>
    <dgm:cxn modelId="{9470E082-B289-40F6-851F-CB0E489F8A74}" type="presParOf" srcId="{BA974D32-DE8A-A942-9FB2-20060195737C}" destId="{6DDF9972-2ADE-474E-A798-39B35708D2D5}" srcOrd="1" destOrd="0" presId="urn:microsoft.com/office/officeart/2005/8/layout/pList2"/>
    <dgm:cxn modelId="{060D2E8C-56E2-48DC-BBEB-7EC4E8711D17}" type="presParOf" srcId="{BA974D32-DE8A-A942-9FB2-20060195737C}" destId="{DC700F36-2703-1E49-9DC6-C2EB8B85DC04}" srcOrd="2" destOrd="0" presId="urn:microsoft.com/office/officeart/2005/8/layout/pList2"/>
    <dgm:cxn modelId="{8C20667E-D8E7-401B-A2A6-93A7B8019527}" type="presParOf" srcId="{0B5C17B9-A498-0746-895E-8501F7D8D27B}" destId="{074B72BA-0728-434C-9167-C8785614AFFF}" srcOrd="1" destOrd="0" presId="urn:microsoft.com/office/officeart/2005/8/layout/pList2"/>
    <dgm:cxn modelId="{C4C9FABB-1BE7-4991-918D-20B50DCBF757}" type="presParOf" srcId="{0B5C17B9-A498-0746-895E-8501F7D8D27B}" destId="{3D2710A5-88D9-C84E-B337-05518761F261}" srcOrd="2" destOrd="0" presId="urn:microsoft.com/office/officeart/2005/8/layout/pList2"/>
    <dgm:cxn modelId="{A1B4426E-24B2-4EB7-A9A4-164B66E1F3E6}" type="presParOf" srcId="{3D2710A5-88D9-C84E-B337-05518761F261}" destId="{3194E3C2-3E82-E447-AE9E-9DD9DF219266}" srcOrd="0" destOrd="0" presId="urn:microsoft.com/office/officeart/2005/8/layout/pList2"/>
    <dgm:cxn modelId="{AD0E6496-77E0-4AC9-9331-2ADAC689CAC3}" type="presParOf" srcId="{3D2710A5-88D9-C84E-B337-05518761F261}" destId="{6292D12A-8FCF-7C45-BB42-80F0E44950E0}" srcOrd="1" destOrd="0" presId="urn:microsoft.com/office/officeart/2005/8/layout/pList2"/>
    <dgm:cxn modelId="{77EBA7F1-142C-47EA-B5A6-04C4FBC705BE}" type="presParOf" srcId="{3D2710A5-88D9-C84E-B337-05518761F261}" destId="{99A3A9CE-F8EB-974A-8794-2865F878F6DD}" srcOrd="2" destOrd="0" presId="urn:microsoft.com/office/officeart/2005/8/layout/pList2"/>
    <dgm:cxn modelId="{08A3D683-EAF4-4914-8AEF-3D5C985A444D}" type="presParOf" srcId="{0B5C17B9-A498-0746-895E-8501F7D8D27B}" destId="{C9AF5321-71CE-344A-A9EE-672D6F7DDA10}" srcOrd="3" destOrd="0" presId="urn:microsoft.com/office/officeart/2005/8/layout/pList2"/>
    <dgm:cxn modelId="{AADD5195-9F5F-45C9-90DF-F2D10092D86E}" type="presParOf" srcId="{0B5C17B9-A498-0746-895E-8501F7D8D27B}" destId="{EAF7193C-57E7-4444-9416-BF1854BAA68F}" srcOrd="4" destOrd="0" presId="urn:microsoft.com/office/officeart/2005/8/layout/pList2"/>
    <dgm:cxn modelId="{5B291E60-A479-47E7-B712-0CBAEDD2237F}" type="presParOf" srcId="{EAF7193C-57E7-4444-9416-BF1854BAA68F}" destId="{1B0764E6-24CF-B941-8134-95B3DF664085}" srcOrd="0" destOrd="0" presId="urn:microsoft.com/office/officeart/2005/8/layout/pList2"/>
    <dgm:cxn modelId="{1F0BE07F-A808-4E03-B673-9D54FB1304A4}" type="presParOf" srcId="{EAF7193C-57E7-4444-9416-BF1854BAA68F}" destId="{94100779-D3C5-DD42-AD06-5CB4E22AD70B}" srcOrd="1" destOrd="0" presId="urn:microsoft.com/office/officeart/2005/8/layout/pList2"/>
    <dgm:cxn modelId="{A229DBFC-608A-4BD3-A39C-66B64DA4653C}" type="presParOf" srcId="{EAF7193C-57E7-4444-9416-BF1854BAA68F}" destId="{108AAE82-AD75-A846-B862-5182BFF48AF7}" srcOrd="2" destOrd="0" presId="urn:microsoft.com/office/officeart/2005/8/layout/pList2"/>
    <dgm:cxn modelId="{3E0601C5-6BF9-439E-929C-516DC17B2C21}" type="presParOf" srcId="{0B5C17B9-A498-0746-895E-8501F7D8D27B}" destId="{67165B17-E21D-2A4B-BD7C-2D1D7C134B06}" srcOrd="5" destOrd="0" presId="urn:microsoft.com/office/officeart/2005/8/layout/pList2"/>
    <dgm:cxn modelId="{B9ECC0C8-DA22-4CC2-9A64-46C1075E526F}" type="presParOf" srcId="{0B5C17B9-A498-0746-895E-8501F7D8D27B}" destId="{0212861C-3AC1-C742-885D-DAEA96130023}" srcOrd="6" destOrd="0" presId="urn:microsoft.com/office/officeart/2005/8/layout/pList2"/>
    <dgm:cxn modelId="{2C92E90D-7D47-4275-AD63-70AEFD626DEE}" type="presParOf" srcId="{0212861C-3AC1-C742-885D-DAEA96130023}" destId="{2EEB38F3-E2B7-6441-AC62-5B47D16846AB}" srcOrd="0" destOrd="0" presId="urn:microsoft.com/office/officeart/2005/8/layout/pList2"/>
    <dgm:cxn modelId="{923326ED-6F3C-4D9C-AD6D-A999CFEA29F7}" type="presParOf" srcId="{0212861C-3AC1-C742-885D-DAEA96130023}" destId="{7936F01E-7941-7240-9D1D-36FDAB3C5207}" srcOrd="1" destOrd="0" presId="urn:microsoft.com/office/officeart/2005/8/layout/pList2"/>
    <dgm:cxn modelId="{234D6831-F0D5-4857-90BC-3D01A0F5885D}" type="presParOf" srcId="{0212861C-3AC1-C742-885D-DAEA96130023}" destId="{C13F9178-99AF-8B4E-98E6-23DD7ED13B9C}" srcOrd="2" destOrd="0" presId="urn:microsoft.com/office/officeart/2005/8/layout/pList2"/>
    <dgm:cxn modelId="{04C1E1AA-03EF-4C60-A933-81A35174AEBA}" type="presParOf" srcId="{0B5C17B9-A498-0746-895E-8501F7D8D27B}" destId="{39D84F3F-5F1F-FE40-8DCD-C48DC7C0442D}" srcOrd="7" destOrd="0" presId="urn:microsoft.com/office/officeart/2005/8/layout/pList2"/>
    <dgm:cxn modelId="{120AB1B7-87A0-45E2-83DB-5749E16E719C}" type="presParOf" srcId="{0B5C17B9-A498-0746-895E-8501F7D8D27B}" destId="{EC39C406-80A2-1A42-AF34-C4A5EB3B07A0}" srcOrd="8" destOrd="0" presId="urn:microsoft.com/office/officeart/2005/8/layout/pList2"/>
    <dgm:cxn modelId="{3E0CF398-30F0-402F-B0FF-FF01341B9F60}" type="presParOf" srcId="{EC39C406-80A2-1A42-AF34-C4A5EB3B07A0}" destId="{8FE51B3E-0368-334F-A3D2-7130453BC20B}" srcOrd="0" destOrd="0" presId="urn:microsoft.com/office/officeart/2005/8/layout/pList2"/>
    <dgm:cxn modelId="{690EB986-F7D4-49BF-8F60-2E338D81C6DA}" type="presParOf" srcId="{EC39C406-80A2-1A42-AF34-C4A5EB3B07A0}" destId="{3D4DEB91-D714-FB45-A065-E5B9A9442CF8}" srcOrd="1" destOrd="0" presId="urn:microsoft.com/office/officeart/2005/8/layout/pList2"/>
    <dgm:cxn modelId="{16EF7C56-59F1-4710-98BC-13362CE26290}" type="presParOf" srcId="{EC39C406-80A2-1A42-AF34-C4A5EB3B07A0}" destId="{4AE32D55-2EA5-F046-938E-6599AD48C1F8}" srcOrd="2" destOrd="0" presId="urn:microsoft.com/office/officeart/2005/8/layout/pList2"/>
    <dgm:cxn modelId="{DE84F7EB-43CA-4C82-884F-F07B8C0F2ECD}" type="presParOf" srcId="{0B5C17B9-A498-0746-895E-8501F7D8D27B}" destId="{E4B2B964-2842-6544-BC89-43E2E93BFA89}" srcOrd="9" destOrd="0" presId="urn:microsoft.com/office/officeart/2005/8/layout/pList2"/>
    <dgm:cxn modelId="{CD631A29-096F-45B2-8F6E-B8BC301BF8E4}" type="presParOf" srcId="{0B5C17B9-A498-0746-895E-8501F7D8D27B}" destId="{DFF18A44-9F28-6C4A-984A-17B8EF63123B}" srcOrd="10" destOrd="0" presId="urn:microsoft.com/office/officeart/2005/8/layout/pList2"/>
    <dgm:cxn modelId="{1914272A-AF1A-4001-8F23-1A62B524EF24}" type="presParOf" srcId="{DFF18A44-9F28-6C4A-984A-17B8EF63123B}" destId="{79C5E636-1EDA-A546-9B29-50FE252C0866}" srcOrd="0" destOrd="0" presId="urn:microsoft.com/office/officeart/2005/8/layout/pList2"/>
    <dgm:cxn modelId="{CBABE7C2-961F-48A1-909D-611F1D4F9045}" type="presParOf" srcId="{DFF18A44-9F28-6C4A-984A-17B8EF63123B}" destId="{02489E89-62E4-0B48-B365-C4B0AAD3E2FE}" srcOrd="1" destOrd="0" presId="urn:microsoft.com/office/officeart/2005/8/layout/pList2"/>
    <dgm:cxn modelId="{5C853B3D-9A62-4A2F-BFDD-FDE2278A7EEF}" type="presParOf" srcId="{DFF18A44-9F28-6C4A-984A-17B8EF63123B}" destId="{365A6D06-D9B9-AF45-8D90-E1484302E46F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2D6BB7-08CF-C247-924A-A55CCE39E61C}">
      <dsp:nvSpPr>
        <dsp:cNvPr id="0" name=""/>
        <dsp:cNvSpPr/>
      </dsp:nvSpPr>
      <dsp:spPr>
        <a:xfrm>
          <a:off x="0" y="0"/>
          <a:ext cx="8845060" cy="2220106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C700F36-2703-1E49-9DC6-C2EB8B85DC04}">
      <dsp:nvSpPr>
        <dsp:cNvPr id="0" name=""/>
        <dsp:cNvSpPr/>
      </dsp:nvSpPr>
      <dsp:spPr>
        <a:xfrm>
          <a:off x="266366" y="296014"/>
          <a:ext cx="1278819" cy="162807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016249-13E9-8E45-8428-CE9C4EBE9341}">
      <dsp:nvSpPr>
        <dsp:cNvPr id="0" name=""/>
        <dsp:cNvSpPr/>
      </dsp:nvSpPr>
      <dsp:spPr>
        <a:xfrm rot="10800000">
          <a:off x="266366" y="2220106"/>
          <a:ext cx="1278819" cy="2713464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baseline="0">
              <a:solidFill>
                <a:schemeClr val="tx1"/>
              </a:solidFill>
            </a:rPr>
            <a:t>Dr. Megan Shaine</a:t>
          </a:r>
        </a:p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baseline="0">
              <a:solidFill>
                <a:schemeClr val="tx1"/>
              </a:solidFill>
              <a:latin typeface="Minion Pro"/>
            </a:rPr>
            <a:t> </a:t>
          </a:r>
          <a:r>
            <a:rPr lang="en-US" sz="1100" kern="1200" baseline="0">
              <a:solidFill>
                <a:schemeClr val="tx1"/>
              </a:solidFill>
            </a:rPr>
            <a:t>Associate </a:t>
          </a:r>
          <a:r>
            <a:rPr lang="en-US" sz="1100" kern="1200" baseline="0">
              <a:solidFill>
                <a:schemeClr val="tx1"/>
              </a:solidFill>
              <a:latin typeface="Minion Pro"/>
            </a:rPr>
            <a:t>Professor </a:t>
          </a:r>
        </a:p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baseline="0">
              <a:solidFill>
                <a:schemeClr val="tx1"/>
              </a:solidFill>
              <a:latin typeface="Minion Pro"/>
            </a:rPr>
            <a:t>Psychology &amp; Counseling Department Chair</a:t>
          </a:r>
          <a:endParaRPr lang="en-US" sz="1100" kern="120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baseline="0">
              <a:solidFill>
                <a:schemeClr val="tx1"/>
              </a:solidFill>
              <a:latin typeface="Minion Pro"/>
            </a:rPr>
            <a:t>Past </a:t>
          </a:r>
          <a:r>
            <a:rPr lang="en-US" sz="1100" kern="1200" baseline="0">
              <a:solidFill>
                <a:schemeClr val="tx1"/>
              </a:solidFill>
            </a:rPr>
            <a:t>Program Director</a:t>
          </a:r>
          <a:br>
            <a:rPr lang="en-US" sz="1100" kern="1200">
              <a:solidFill>
                <a:schemeClr val="tx1"/>
              </a:solidFill>
              <a:latin typeface="Minion Pro"/>
            </a:rPr>
          </a:br>
          <a:endParaRPr lang="en-US" sz="1100" kern="1200">
            <a:solidFill>
              <a:schemeClr val="tx1"/>
            </a:solidFill>
            <a:latin typeface="Minion Pro"/>
          </a:endParaRPr>
        </a:p>
      </dsp:txBody>
      <dsp:txXfrm rot="10800000">
        <a:off x="305694" y="2220106"/>
        <a:ext cx="1200163" cy="2674136"/>
      </dsp:txXfrm>
    </dsp:sp>
    <dsp:sp modelId="{99A3A9CE-F8EB-974A-8794-2865F878F6DD}">
      <dsp:nvSpPr>
        <dsp:cNvPr id="0" name=""/>
        <dsp:cNvSpPr/>
      </dsp:nvSpPr>
      <dsp:spPr>
        <a:xfrm>
          <a:off x="1673068" y="296014"/>
          <a:ext cx="1278819" cy="162807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194E3C2-3E82-E447-AE9E-9DD9DF219266}">
      <dsp:nvSpPr>
        <dsp:cNvPr id="0" name=""/>
        <dsp:cNvSpPr/>
      </dsp:nvSpPr>
      <dsp:spPr>
        <a:xfrm rot="10800000">
          <a:off x="1673068" y="2220106"/>
          <a:ext cx="1278819" cy="2713464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baseline="0">
              <a:solidFill>
                <a:schemeClr val="tx1"/>
              </a:solidFill>
            </a:rPr>
            <a:t>Dr. Shannon Shoemaker</a:t>
          </a:r>
        </a:p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baseline="0">
              <a:solidFill>
                <a:schemeClr val="tx1"/>
              </a:solidFill>
              <a:latin typeface="Minion Pro"/>
            </a:rPr>
            <a:t> </a:t>
          </a:r>
          <a:r>
            <a:rPr lang="en-US" sz="1100" kern="1200" baseline="0">
              <a:solidFill>
                <a:schemeClr val="tx1"/>
              </a:solidFill>
            </a:rPr>
            <a:t>Associate Professor</a:t>
          </a:r>
          <a:endParaRPr lang="en-US" sz="1100" kern="1200">
            <a:solidFill>
              <a:schemeClr val="tx1"/>
            </a:solidFill>
          </a:endParaRPr>
        </a:p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solidFill>
                <a:schemeClr val="tx1"/>
              </a:solidFill>
              <a:latin typeface="Minion Pro"/>
            </a:rPr>
            <a:t>Program Director, Counselor Education &amp; Supervision PhD</a:t>
          </a:r>
          <a:endParaRPr lang="en-US" sz="1100" kern="1200" baseline="0">
            <a:solidFill>
              <a:schemeClr val="tx1"/>
            </a:solidFill>
            <a:latin typeface="Minion Pro"/>
          </a:endParaRPr>
        </a:p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baseline="0">
              <a:solidFill>
                <a:schemeClr val="tx1"/>
              </a:solidFill>
              <a:latin typeface="Minion Pro"/>
            </a:rPr>
            <a:t>School Counseling Placement Coordinator</a:t>
          </a:r>
        </a:p>
      </dsp:txBody>
      <dsp:txXfrm rot="10800000">
        <a:off x="1712396" y="2220106"/>
        <a:ext cx="1200163" cy="2674136"/>
      </dsp:txXfrm>
    </dsp:sp>
    <dsp:sp modelId="{108AAE82-AD75-A846-B862-5182BFF48AF7}">
      <dsp:nvSpPr>
        <dsp:cNvPr id="0" name=""/>
        <dsp:cNvSpPr/>
      </dsp:nvSpPr>
      <dsp:spPr>
        <a:xfrm>
          <a:off x="3079769" y="296014"/>
          <a:ext cx="1278819" cy="162807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B0764E6-24CF-B941-8134-95B3DF664085}">
      <dsp:nvSpPr>
        <dsp:cNvPr id="0" name=""/>
        <dsp:cNvSpPr/>
      </dsp:nvSpPr>
      <dsp:spPr>
        <a:xfrm rot="10800000">
          <a:off x="3079769" y="2220106"/>
          <a:ext cx="1278819" cy="2713464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baseline="0">
              <a:solidFill>
                <a:schemeClr val="tx1"/>
              </a:solidFill>
            </a:rPr>
            <a:t>Dr. Andrew Campbell</a:t>
          </a:r>
        </a:p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baseline="0">
              <a:solidFill>
                <a:schemeClr val="tx1"/>
              </a:solidFill>
              <a:latin typeface="Minion Pro"/>
            </a:rPr>
            <a:t> </a:t>
          </a:r>
          <a:r>
            <a:rPr lang="en-US" sz="1100" kern="1200" baseline="0">
              <a:solidFill>
                <a:schemeClr val="tx1"/>
              </a:solidFill>
            </a:rPr>
            <a:t>Associate Professor</a:t>
          </a:r>
          <a:endParaRPr lang="en-US" sz="1100" b="1" kern="1200">
            <a:solidFill>
              <a:schemeClr val="tx1"/>
            </a:solidFill>
          </a:endParaRPr>
        </a:p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kern="1200">
              <a:solidFill>
                <a:schemeClr val="tx1"/>
              </a:solidFill>
              <a:latin typeface="Aptos Display" panose="02110004020202020204"/>
            </a:rPr>
            <a:t>Past Program Director</a:t>
          </a:r>
          <a:endParaRPr lang="en-US" sz="1100" kern="1200" baseline="0">
            <a:solidFill>
              <a:schemeClr val="tx1"/>
            </a:solidFill>
            <a:latin typeface="Aptos Display" panose="02110004020202020204"/>
          </a:endParaRPr>
        </a:p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baseline="0">
              <a:solidFill>
                <a:schemeClr val="tx1"/>
              </a:solidFill>
              <a:latin typeface="Aptos Display" panose="02110004020202020204"/>
            </a:rPr>
            <a:t>CACREP Liason</a:t>
          </a:r>
        </a:p>
      </dsp:txBody>
      <dsp:txXfrm rot="10800000">
        <a:off x="3119097" y="2220106"/>
        <a:ext cx="1200163" cy="2674136"/>
      </dsp:txXfrm>
    </dsp:sp>
    <dsp:sp modelId="{C13F9178-99AF-8B4E-98E6-23DD7ED13B9C}">
      <dsp:nvSpPr>
        <dsp:cNvPr id="0" name=""/>
        <dsp:cNvSpPr/>
      </dsp:nvSpPr>
      <dsp:spPr>
        <a:xfrm>
          <a:off x="4486470" y="296014"/>
          <a:ext cx="1278819" cy="162807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EB38F3-E2B7-6441-AC62-5B47D16846AB}">
      <dsp:nvSpPr>
        <dsp:cNvPr id="0" name=""/>
        <dsp:cNvSpPr/>
      </dsp:nvSpPr>
      <dsp:spPr>
        <a:xfrm rot="10800000">
          <a:off x="4486470" y="2220106"/>
          <a:ext cx="1278819" cy="2713464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baseline="0">
              <a:solidFill>
                <a:schemeClr val="tx1"/>
              </a:solidFill>
            </a:rPr>
            <a:t>Dr. Erik Messinger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baseline="0">
              <a:solidFill>
                <a:schemeClr val="tx1"/>
              </a:solidFill>
            </a:rPr>
            <a:t>Assistant Professor,</a:t>
          </a:r>
        </a:p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baseline="0">
              <a:solidFill>
                <a:schemeClr val="tx1"/>
              </a:solidFill>
              <a:latin typeface="Minion Pro"/>
            </a:rPr>
            <a:t>Program Director, M.S Counseling</a:t>
          </a:r>
        </a:p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baseline="0">
              <a:solidFill>
                <a:schemeClr val="tx1"/>
              </a:solidFill>
              <a:latin typeface="Minion Pro"/>
            </a:rPr>
            <a:t>Program Director, </a:t>
          </a:r>
          <a:r>
            <a:rPr lang="en-US" sz="1100" kern="1200" baseline="0">
              <a:solidFill>
                <a:schemeClr val="tx1"/>
              </a:solidFill>
            </a:rPr>
            <a:t>Thanatology and Trauma, Crisis, Grief and Loss</a:t>
          </a:r>
          <a:r>
            <a:rPr lang="en-US" sz="1100" kern="1200">
              <a:solidFill>
                <a:schemeClr val="tx1"/>
              </a:solidFill>
              <a:latin typeface="Aptos Display"/>
            </a:rPr>
            <a:t> Certficates</a:t>
          </a:r>
          <a:endParaRPr lang="en-US" sz="1100" kern="1200">
            <a:solidFill>
              <a:schemeClr val="tx1"/>
            </a:solidFill>
            <a:latin typeface="Minion Pro"/>
          </a:endParaRPr>
        </a:p>
      </dsp:txBody>
      <dsp:txXfrm rot="10800000">
        <a:off x="4525798" y="2220106"/>
        <a:ext cx="1200163" cy="2674136"/>
      </dsp:txXfrm>
    </dsp:sp>
    <dsp:sp modelId="{4AE32D55-2EA5-F046-938E-6599AD48C1F8}">
      <dsp:nvSpPr>
        <dsp:cNvPr id="0" name=""/>
        <dsp:cNvSpPr/>
      </dsp:nvSpPr>
      <dsp:spPr>
        <a:xfrm>
          <a:off x="5893172" y="296014"/>
          <a:ext cx="1278819" cy="162807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/>
          <a:srcRect/>
          <a:stretch>
            <a:fillRect l="-12000" r="-12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E51B3E-0368-334F-A3D2-7130453BC20B}">
      <dsp:nvSpPr>
        <dsp:cNvPr id="0" name=""/>
        <dsp:cNvSpPr/>
      </dsp:nvSpPr>
      <dsp:spPr>
        <a:xfrm rot="10800000">
          <a:off x="5893172" y="2220106"/>
          <a:ext cx="1278819" cy="2713464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0" lvl="0" indent="0" algn="ctr" defTabSz="488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baseline="0">
              <a:solidFill>
                <a:schemeClr val="tx1"/>
              </a:solidFill>
              <a:latin typeface="Aptos Display"/>
              <a:ea typeface="Calibri"/>
              <a:cs typeface="Calibri"/>
            </a:rPr>
            <a:t>Dr. </a:t>
          </a:r>
          <a:r>
            <a:rPr lang="en-US" sz="1100" kern="1200" baseline="0">
              <a:solidFill>
                <a:schemeClr val="tx1"/>
              </a:solidFill>
              <a:latin typeface="Minion Pro"/>
              <a:ea typeface="Calibri"/>
              <a:cs typeface="Calibri"/>
            </a:rPr>
            <a:t>Amber Samuels      Assistant Professor        Practicum and Internship Coordinator, M.S., Clinical Mental Health Counseling     4PLUS Program Coordinator        </a:t>
          </a:r>
        </a:p>
      </dsp:txBody>
      <dsp:txXfrm rot="10800000">
        <a:off x="5932500" y="2220106"/>
        <a:ext cx="1200163" cy="2674136"/>
      </dsp:txXfrm>
    </dsp:sp>
    <dsp:sp modelId="{365A6D06-D9B9-AF45-8D90-E1484302E46F}">
      <dsp:nvSpPr>
        <dsp:cNvPr id="0" name=""/>
        <dsp:cNvSpPr/>
      </dsp:nvSpPr>
      <dsp:spPr>
        <a:xfrm>
          <a:off x="7299873" y="296014"/>
          <a:ext cx="1278819" cy="1628078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000" b="-7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C5E636-1EDA-A546-9B29-50FE252C0866}">
      <dsp:nvSpPr>
        <dsp:cNvPr id="0" name=""/>
        <dsp:cNvSpPr/>
      </dsp:nvSpPr>
      <dsp:spPr>
        <a:xfrm rot="10800000">
          <a:off x="7299873" y="2220106"/>
          <a:ext cx="1278819" cy="2713464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baseline="0">
              <a:solidFill>
                <a:schemeClr val="tx1"/>
              </a:solidFill>
            </a:rPr>
            <a:t>Prof. Stephanie Snyder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baseline="0">
              <a:solidFill>
                <a:schemeClr val="tx1"/>
              </a:solidFill>
            </a:rPr>
            <a:t>NCTC Director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baseline="0">
              <a:solidFill>
                <a:schemeClr val="tx1"/>
              </a:solidFill>
            </a:rPr>
            <a:t>Adjunct Faculty</a:t>
          </a:r>
          <a:endParaRPr lang="en-US" sz="1100" kern="1200">
            <a:solidFill>
              <a:schemeClr val="tx1"/>
            </a:solidFill>
          </a:endParaRPr>
        </a:p>
      </dsp:txBody>
      <dsp:txXfrm rot="10800000">
        <a:off x="7339201" y="2220106"/>
        <a:ext cx="1200163" cy="267413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0F9CB8-D354-40BD-9861-6D9A3D51047B}" type="datetimeFigureOut">
              <a:t>4/5/2026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F2FCC2-220B-474F-B60F-95251A1D71A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504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Megan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2FCC2-220B-474F-B60F-95251A1D71AE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4733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Erik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2FCC2-220B-474F-B60F-95251A1D71AE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8390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Amber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2FCC2-220B-474F-B60F-95251A1D71AE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5763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Amber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2FCC2-220B-474F-B60F-95251A1D71AE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3112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Amber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2FCC2-220B-474F-B60F-95251A1D71AE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6072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Shannon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2FCC2-220B-474F-B60F-95251A1D71AE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7229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Steph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2FCC2-220B-474F-B60F-95251A1D71AE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8106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Steph?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2FCC2-220B-474F-B60F-95251A1D71AE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3408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Megan?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2FCC2-220B-474F-B60F-95251A1D71AE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9877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Megan? Erik?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2FCC2-220B-474F-B60F-95251A1D71AE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9870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Megan? Erik?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2FCC2-220B-474F-B60F-95251A1D71AE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6092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Megan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2FCC2-220B-474F-B60F-95251A1D71AE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1807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Megan? Erik?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2FCC2-220B-474F-B60F-95251A1D71AE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9365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Megan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510772-4DD3-4C52-BD0A-242359C2DD5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7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Megan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2FCC2-220B-474F-B60F-95251A1D71AE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24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Megan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2FCC2-220B-474F-B60F-95251A1D71AE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4116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Erik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2FCC2-220B-474F-B60F-95251A1D71AE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631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Erik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2FCC2-220B-474F-B60F-95251A1D71AE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1813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Erik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2FCC2-220B-474F-B60F-95251A1D71AE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8844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Erik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F2FCC2-220B-474F-B60F-95251A1D71AE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616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0711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F2D96-417F-BCF0-206A-4D9DD53F7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E6899B-B132-02D2-17B2-A72806007E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92291" y="1825625"/>
            <a:ext cx="4596339" cy="37076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37FF4D-1892-771F-30F8-1826EC6E75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57460" y="1825625"/>
            <a:ext cx="4596340" cy="37076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DFBA9-FD94-86AB-A4FC-B8D8E96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D6878-2ACE-F441-A688-2239C1B85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70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5C0F9-D81E-7C97-D9E5-54050CB7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9876" y="365125"/>
            <a:ext cx="9995511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1EA988-37DE-01E9-5F94-7C1AB81D67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59875" y="1681163"/>
            <a:ext cx="46377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4B300F-68A6-8BC5-88F8-311177C3E2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59875" y="2505075"/>
            <a:ext cx="4637700" cy="26717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6C2446-8204-2898-16AA-36B6E77B8E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3632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C5D38B-371F-F727-F325-E8BCE6E732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57631" y="2485232"/>
            <a:ext cx="4637701" cy="26717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7B877D-6DA3-B22C-E1AB-6C7CFC714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D6878-2ACE-F441-A688-2239C1B85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6616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8B5AB-21B8-7030-B887-4A036B488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E16788-49A0-01C0-CF34-24D3B1411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D6878-2ACE-F441-A688-2239C1B85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9751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4A3A4F-5A9C-A931-D448-3D9DEE77C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D6878-2ACE-F441-A688-2239C1B85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0925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9BB4F-F49A-7986-9457-88DAFEBAC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951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FCD5D9-9D71-FFE4-49FE-751CC8EDD5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2954" y="987425"/>
            <a:ext cx="5892434" cy="42645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9CF27D-5CAA-D25B-3CF5-30D64254A5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0951" y="2057400"/>
            <a:ext cx="3932237" cy="319453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4E3BF1-0701-F567-5ECA-D3DF0678C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D6878-2ACE-F441-A688-2239C1B85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3442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1D4FAF-5F39-B37D-D8BB-033D118912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0951" y="458787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F83E9F7-D7A5-C652-9197-BA906AE568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24500" y="987425"/>
            <a:ext cx="6172200" cy="42645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EAAEDE-C7C6-1909-4BE6-F02578837F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0951" y="2058987"/>
            <a:ext cx="3932237" cy="319295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DDD543-C9EE-8FE2-26FC-B2DA55D75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D6878-2ACE-F441-A688-2239C1B85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094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9BDC5-3D54-F453-DC41-D24AB97C9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6ED56B-C069-704A-BCEF-831A84AF47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53E9CB-31D8-65F4-A2A6-0688B9D60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D6878-2ACE-F441-A688-2239C1B85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3920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74B105-22F7-1FDA-2316-C33CC3502E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D7BA5-B66B-9C30-6D36-718D171708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85AC32-0E0D-C6F1-9B6A-86549874F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D6878-2ACE-F441-A688-2239C1B85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8150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5F368D-9C9A-A724-C989-DD698C2AB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22FF6F-CE20-7E07-DC90-64222F5665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326DCB-F6F5-A27C-5736-6DB2253A90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9A435E-29A6-3547-8404-12B946D9708F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AC88A8-C2B1-5EAC-05EB-3C44316FD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7F1BB754-68B6-B749-A41F-C4D09985D5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0360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49DC0-BA2B-EC61-E8B1-1144F1919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B7DB49-9393-526A-91EC-14682E6821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A156F5-2910-CDFC-D7D6-FEBD70B62E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9A435E-29A6-3547-8404-12B946D9708F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0A427C-6E93-623C-B034-6F3C8D444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7F1BB754-68B6-B749-A41F-C4D09985D5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0602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36F27-10BA-48C2-A8F9-F4946A1FF748}" type="datetimeFigureOut">
              <a:rPr lang="en-US" smtClean="0"/>
              <a:pPr/>
              <a:t>4/5/2026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3197E-7B71-40BD-8ECF-32D9B83B12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801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C8809-1A59-5CDD-9BB8-200773B53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4905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5A51F8-B5B6-DF3E-4B09-6D49B68A31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3702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8BA7A0-3C68-1028-87D3-828D68008E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9A435E-29A6-3547-8404-12B946D9708F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3EEA8-2B43-10E9-B66B-AC893A5C4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7F1BB754-68B6-B749-A41F-C4D09985D5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8385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0E472-67DB-0364-3606-872583BE7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019FB2-40B5-71FE-29A1-7DFA858706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0980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504FF3-39F9-E163-07F4-63146104C5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09806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BE87F4-4CAE-2442-9F4D-3C59891231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9A435E-29A6-3547-8404-12B946D9708F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529188-B0C7-5B99-08ED-ADA72CCE4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7F1BB754-68B6-B749-A41F-C4D09985D5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5921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F6C7C-3BEE-C70F-AFFE-4C4D9587E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47E9FC-E57F-7E53-AA53-FCC1EB06D0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18843E-7DCC-4CB9-43D9-86C83D1154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24889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C7B9D0-BFC4-4914-E7F0-24FA68ACBD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4B8465-6DC7-AA02-016A-6C6BDDB519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24889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304530-5F98-ACE0-49BA-02FD48231A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9A435E-29A6-3547-8404-12B946D9708F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1704C3-F8CA-CD6A-1363-140F2FB57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/>
            </a:lvl1pPr>
          </a:lstStyle>
          <a:p>
            <a:fld id="{7F1BB754-68B6-B749-A41F-C4D09985D5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2286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93ADF-0FD9-55A4-3349-FA622CB73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CFEF54-4483-8827-4A83-5F3D14F3C3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9A435E-29A6-3547-8404-12B946D9708F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199470-00C6-33DC-B89E-F50D29E4D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7F1BB754-68B6-B749-A41F-C4D09985D5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1530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6E5AA5-DBB3-775C-1A26-DDA44E2EBE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9A435E-29A6-3547-8404-12B946D9708F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96359C-BD02-2991-2ADF-DE96E5B04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7F1BB754-68B6-B749-A41F-C4D09985D5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3531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02B01-AFFD-6C9C-ADB3-F9E8BC06E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CC650-2E80-EAE7-51DF-38368033A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381317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CC5062-C53A-C17A-3C9E-EEDC320507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27432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5337F3-1EAD-42E3-381C-43A9187A04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9A435E-29A6-3547-8404-12B946D9708F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77C10B-AB41-356C-8638-F0AE4EF5B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7F1BB754-68B6-B749-A41F-C4D09985D5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1787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CECA8-C900-AA51-55E9-3779BBD2D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00A6402-233B-11F8-F1B2-6D1EF3D74A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386592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68CFC0-1C38-2AC3-D50E-76BAD36F0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279595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31DF98-E4A9-080E-786C-B4AEA1A384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9A435E-29A6-3547-8404-12B946D9708F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584CDA-94D5-7BDF-1485-44436528E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7F1BB754-68B6-B749-A41F-C4D09985D5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5268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CDEC3-B247-5732-1B5E-1DEA041D2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2AE2B9-183C-0FB5-69A7-510F5A040F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D6F904-B945-0C4E-3F12-96A4E5C703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9A435E-29A6-3547-8404-12B946D9708F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00E408-B056-8A22-B021-A97A489F9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7F1BB754-68B6-B749-A41F-C4D09985D5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4485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50D2C5-6CE1-868F-2C45-DE4551C230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45351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6D091C-FFB1-983C-ED5E-ED17BE417A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453512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D3868D-35AA-25B2-FCCB-E2097B7E7B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9A435E-29A6-3547-8404-12B946D9708F}" type="datetimeFigureOut">
              <a:rPr lang="en-US" smtClean="0"/>
              <a:t>4/5/2026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67185C-BC9D-B2EF-3FFE-383B88243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7F1BB754-68B6-B749-A41F-C4D09985D5E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8802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A29C9-8ED3-EC14-AE4B-E4A4AF3EEC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76886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557226A-DEFD-5100-E349-75BAE399C4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156561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7924C7-589A-21E5-4483-7413E314A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33046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FBCC0-FE55-6A45-9488-BB0285F68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848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36F27-10BA-48C2-A8F9-F4946A1FF748}" type="datetimeFigureOut">
              <a:rPr lang="en-US" smtClean="0"/>
              <a:pPr/>
              <a:t>4/5/2026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3197E-7B71-40BD-8ECF-32D9B83B12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6442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4EBF4-722C-E00E-5CE5-49D9174BE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4626B2-55CB-D52E-5D3F-BD538DF633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8B6FAD-4F9A-DCCF-C2F4-802D2E0A5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FBCC0-FE55-6A45-9488-BB0285F68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7412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B1D19-C6F0-CA6A-4BB2-AD29B66E5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7626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FB72DF-59EE-3524-46D2-16032D1107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45598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E7497F8-7558-0707-6614-E972176D3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FBCC0-FE55-6A45-9488-BB0285F68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3400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7141B-1509-AEFC-3D23-69BC54530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5E5969-9134-BE26-A909-700B1B8ABC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0277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17A322-4589-4EE1-55DB-8935B5A156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0277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4DBFF8A-014A-C89D-DEF5-D3333FCC5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FBCC0-FE55-6A45-9488-BB0285F68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4689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3D3859-7321-BDF0-66CA-702117CC0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C2F3D4-7F80-4DC9-1649-570FE865CB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4A702F-3D0B-882C-921F-0E8ED9D88E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9B7574-FDC3-7E5D-9DBD-E46895A518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0FF21C-2E57-A599-D13E-38A87EACFF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BB79D64-4F8F-7042-5972-B1E1106878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FBCC0-FE55-6A45-9488-BB0285F68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34286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CA055-D62E-2E1C-05C9-5833865B7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CF84F-7D58-5CD8-73F0-C1809D758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FBCC0-FE55-6A45-9488-BB0285F68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8479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C995881-D9B6-4E69-D7E1-2F9E7A68E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FBCC0-FE55-6A45-9488-BB0285F68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5658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F33FA-E5F7-1F23-F452-69C71211C5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82E894-75FE-5EC5-E089-9C209F402D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384248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6EE5AC-C5CE-54DF-8556-85B23987D5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277250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7204AD9-06BD-BEF6-8C51-771C3065B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FBCC0-FE55-6A45-9488-BB0285F68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105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7DAE8-9C3A-2DE5-6A11-4F2E42049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1A8DFB-E9A6-30F3-F548-497F74DBDA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381317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21A10F-93E0-51B4-7B17-A3ADF703CA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27432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2F1136D-6086-3E79-3134-A253729E3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FBCC0-FE55-6A45-9488-BB0285F68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9352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2E1F9-4D67-2802-2AB2-EEFCA82A5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6E5D9E-8D69-6A35-4EEE-5C2E4E6BF1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825EA13-EE47-6BF8-B845-B7E64BA08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FBCC0-FE55-6A45-9488-BB0285F68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4387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5900E66-567A-EA8B-6729-9BCAB7DA09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45351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6404AE-B28A-89C9-F1F8-99E4A4C51E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434755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3F23E56-57F7-8A2A-446B-14572E161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FBCC0-FE55-6A45-9488-BB0285F68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647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0486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721F6-6CF0-3BCA-23D3-40DFC2BF1F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BB8A90-56FC-C77E-FC09-92F2E2F669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B33D127-03BD-CB0D-3016-B480EB2799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FE18FDA-2A0C-4E42-88AB-0ADDDC10A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8206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7A00C-2278-749E-D664-69C4C8183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ACB098-3795-222C-65A8-A7C09B9391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868C8FC-D08E-D325-5B36-EF7F4D7779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FE18FDA-2A0C-4E42-88AB-0ADDDC10A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5398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28A42-AF3B-2800-5DB0-FA053B675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7626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4B6169-D48E-29BF-AD85-21E5B62802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45598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F2B885E-44FC-03C7-9889-420D316618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FE18FDA-2A0C-4E42-88AB-0ADDDC10A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4257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06F43-AB3F-8DBF-95C8-CDEDD2227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37B113-6CF2-9D09-114D-886E03136A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6457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C94BD8-98A0-326D-87F7-D345C5BBA7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364578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6DEB60E-10D7-F6D0-907E-5DBF6164D4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FE18FDA-2A0C-4E42-88AB-0ADDDC10A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4064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B3A9FC-CBF3-1DDD-E70A-6542AA8DC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772228-8FD6-EAB7-D606-ED10A561AA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AF9894-D70C-2317-2350-AC271148C0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2831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2E54A1-E5D7-9D6F-07CE-2B3077E3E3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AC2DE1-C5EF-BFFE-7757-550E30E69B4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28314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06C9969-8CFD-BEB1-75F9-0DCF726BB7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FE18FDA-2A0C-4E42-88AB-0ADDDC10A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1511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B14AF-3D10-1984-CCE9-0C2CFE8EBF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FE5E8F-2D4A-AF22-C1F7-FE34943391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FE18FDA-2A0C-4E42-88AB-0ADDDC10A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37781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F992421C-6668-20FA-2328-05E48DD905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FE18FDA-2A0C-4E42-88AB-0ADDDC10A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1930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F2A3D-6FB2-494F-52B7-5CC29323A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0DD03E-55C9-2D62-48BC-13DA0C208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3790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2AF74B-522C-7471-59CF-15D07D4ED7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30907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326DA652-A7BE-1C66-7315-1BC65BE136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FE18FDA-2A0C-4E42-88AB-0ADDDC10A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29191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ADFF9-3EB3-E5C0-EDB1-31C5FB74E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173CDFC-4405-E627-D776-BAC84DA542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39404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B4D6D4-7473-630D-8446-345400D012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32406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51871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7DAB7-7CAA-40BD-FE72-5D5A920CA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239390-0321-46FE-07ED-E98DB292C9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500EC3-F654-29B6-8BDD-95CB09F2A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18FDA-2A0C-4E42-88AB-0ADDDC10A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691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00358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A99BBA-0580-137C-4262-3BA8A4C410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E8FAE9-C3FE-8E6B-240C-B97BA9567B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2F64EFB-4841-0968-931E-81CC8E471A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FE18FDA-2A0C-4E42-88AB-0ADDDC10A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78773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45E44-99B9-74D1-6B62-16EE122937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6832" y="1122363"/>
            <a:ext cx="6850506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F8ED09-339C-5887-A8E0-325BDEB8D7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26831" y="3602038"/>
            <a:ext cx="6850505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4947CB-6877-A339-3C8B-24B40590C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CE809-DF8B-1B4D-ACC1-1FDE4E6479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2998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A309B-9D5B-899F-6723-60CBD58FED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6794" y="365125"/>
            <a:ext cx="682677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E15BD0-F2ED-F172-0006-35986B7FC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86794" y="1825625"/>
            <a:ext cx="682677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59791-F0CD-FE2D-15C4-3E6C13B8B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CE809-DF8B-1B4D-ACC1-1FDE4E6479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7377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0EE9F-0B6A-7160-D9E7-D998B8BEF4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88" y="1709738"/>
            <a:ext cx="676046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5C39A8-3B33-D5B7-79E4-B4C5FDB565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6990" y="4589463"/>
            <a:ext cx="676046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E4FDB1-EC77-72A8-AC97-04D0A55A7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CE809-DF8B-1B4D-ACC1-1FDE4E6479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4097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46E16-FD65-DFA0-EC04-DFA9CDFB1A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598" y="365125"/>
            <a:ext cx="6553201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5A7518-0103-ADC2-1C50-1C02ECC1E6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00600" y="1859665"/>
            <a:ext cx="6553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C09DC8-3AEA-4DC5-1F9A-B52276A47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CE809-DF8B-1B4D-ACC1-1FDE4E6479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2801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7FA76-6164-D281-C4E3-4D9DF3755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6792" y="365125"/>
            <a:ext cx="646859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30DCC4-6D1D-B168-B8B1-E5F433ECE5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886792" y="1681163"/>
            <a:ext cx="646859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931DFE6-A77A-F8C5-0533-CE28FF33F1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886792" y="2505075"/>
            <a:ext cx="646859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C0DCEC-FCC1-06CD-A0BD-D1704EBD1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347D37-BE6E-CDE0-1D6C-E966A2ACF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CE809-DF8B-1B4D-ACC1-1FDE4E6479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3744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C8749-9A04-47F4-CA3F-7BCFCA836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0C0A9D-5787-DBD9-4F02-8CC8B0A62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CE809-DF8B-1B4D-ACC1-1FDE4E6479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0400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A13FE9-2568-4F05-A913-B435F10C9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ACE809-DF8B-1B4D-ACC1-1FDE4E6479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0000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EF890-D191-00BD-60A5-635E1A2C7B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31762" y="1122363"/>
            <a:ext cx="6895477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CBE6EC-C66F-E5EE-D75D-29A46F29DC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31763" y="3602038"/>
            <a:ext cx="6895475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A019B11-CB7F-365A-C4EF-683B507676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9B0BF66-CBAC-8A4C-AC78-4BC9DFF13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14848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23B40-CE3E-3BAC-371E-ECE891637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DE7872-9DF5-F00C-6A19-47AB911F57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18B99B1-4D88-CF73-BBAF-91C88A7AD1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9B0BF66-CBAC-8A4C-AC78-4BC9DFF13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686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405312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84833-D8BF-40A0-7DC2-D5F57C5D0B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6910" y="765358"/>
            <a:ext cx="6640539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C4F43F-66AA-41D7-1055-8AEAB88616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06910" y="3645083"/>
            <a:ext cx="6640539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4A6DB95-3716-28E5-1BF3-E0869944AC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9B0BF66-CBAC-8A4C-AC78-4BC9DFF13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69314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C8ED6-8A9C-1148-C476-9F6C57B533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6812" y="365125"/>
            <a:ext cx="6496987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D10E60-2F0B-8830-1828-478D87FDD1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56813" y="1825625"/>
            <a:ext cx="6496987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A1536A7-2D8D-D552-ACB5-7A3E0A8C65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9B0BF66-CBAC-8A4C-AC78-4BC9DFF13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5574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A029E-33E6-EFE0-C705-82E4D5461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1842" y="365125"/>
            <a:ext cx="654354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F9C922-972A-7E77-6E01-B39C88EE4E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811842" y="1681163"/>
            <a:ext cx="654354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5D60C30-077B-A421-23C0-3AA85DD17F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811842" y="2505075"/>
            <a:ext cx="65435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EF9F6CA-0AF3-FF45-9084-70EC707C39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9B0BF66-CBAC-8A4C-AC78-4BC9DFF13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07963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5BA4F6-BC25-650D-A466-7F91D7ED5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9E1BDB-D354-E636-6E41-8DC463743F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9B0BF66-CBAC-8A4C-AC78-4BC9DFF13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60219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25965D9E-20CA-E2F4-8A0F-5DE8AF43E8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9B0BF66-CBAC-8A4C-AC78-4BC9DFF13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2203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85B4C-E094-F789-EAA6-D4336B14EF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122363"/>
            <a:ext cx="6806784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9FDA81-3BB9-AA6E-685E-8BFC5A8207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6806784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72B486D-09D5-A3B3-D759-925097DFFB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102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031199-4FC0-C64F-A2B9-F4FD83BCD7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5536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51534-B019-3EA6-AFAD-F8EEA7861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E052FC-16EE-B2F5-6C87-E11EEDA8CF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27EC12E-E7B8-7D32-5260-E49F2ADCD0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102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031199-4FC0-C64F-A2B9-F4FD83BCD7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48298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31D25-2563-16EB-FF0C-9570EE789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125121"/>
            <a:ext cx="693305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33FD4C-5A60-DD12-FC8C-3751F277A8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004846"/>
            <a:ext cx="693305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F01B7BA-B89F-75EE-07B2-902FDB20BB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102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031199-4FC0-C64F-A2B9-F4FD83BCD7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7033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CD0A2-99D5-4F01-8F70-9540B07B2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CFE628-5664-5B9A-5EED-2F5BF1EF1D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FC946CA-1A53-4589-DD8B-B7373EB4AE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102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031199-4FC0-C64F-A2B9-F4FD83BCD7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43861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9C2E7-01B8-1096-0A43-91D6A0018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6820186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FE0C2E-4838-1610-116F-899E3A275D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682018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140C43-3C80-8F84-D3A7-987D6D4CD3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682018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B55EE53-749B-6E6C-96AB-E96B123910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102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031199-4FC0-C64F-A2B9-F4FD83BCD7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645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00F74-F7B8-10CE-912C-5F3D8806B4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7404537-BABA-FD4A-2940-DA39F9E70D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479EE4-45D2-48BF-3A42-3B3784631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D6878-2ACE-F441-A688-2239C1B85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52004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4F090-D20D-F20F-6152-517FDCCBA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217CBB-7D21-DC3E-6914-1D4029F539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102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031199-4FC0-C64F-A2B9-F4FD83BCD7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09196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00B24A5-6134-CC83-6297-5CAAEA94B8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102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031199-4FC0-C64F-A2B9-F4FD83BCD7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12946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8A4C1-C82C-3CFD-49C1-B3C7C97B8B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7888" y="738315"/>
            <a:ext cx="7235952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2374C9-6995-1684-E257-0CFFC93DCB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7888" y="3217990"/>
            <a:ext cx="723595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4955519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9742F-62F0-9F5B-27AA-C0C0D9299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AEFA45-9842-0F76-FE7C-368448F4E2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145321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BBD79-6C03-C528-35DA-7417F491B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886778"/>
            <a:ext cx="705027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1A3709-B657-F018-3E6A-42710166BC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766503"/>
            <a:ext cx="705027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196218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E43C3-9C85-5DA5-DAF1-65114780E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B705EF-ADA3-611C-D08D-4FBF489F7B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6958344" cy="34596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217910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B6136-C57F-362A-3D55-30EEB0591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667658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A19352-3970-9890-DDDA-6766F8F581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667658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99058C-7444-F606-887B-C221236232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6676580" cy="28533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2382384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B2723-6D4D-5D7A-3FD2-2E8192F71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7345793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889735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FEFA9-2F6B-4484-BDA2-13F9579D24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4736" y="1122363"/>
            <a:ext cx="727252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7C88B2-B63E-8984-766B-D34B0D1B30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54736" y="3602038"/>
            <a:ext cx="727252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7973996-4432-8DFB-239F-0C332AE96C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6F376E7-0B5C-104E-ADFA-7F76AA962B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382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A4AA7-8B1C-0ACE-5982-9E41C818E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2BE16-DA44-889E-4876-5B5E56ABEF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966027-3815-0128-67FC-92DEAD4A9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D6878-2ACE-F441-A688-2239C1B85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94026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8A89A-3402-BCC5-35DB-371E2BB19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C3802-50C8-FDFB-80A7-14BC355E1C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83292DE-0F32-84A9-E441-2CC4C163CD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6F376E7-0B5C-104E-ADFA-7F76AA962B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34087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3B0B4-521A-B447-8083-D518A6232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33082"/>
            <a:ext cx="69588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4A6C74-D6ED-DFEF-7098-6FEBA554DA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912807"/>
            <a:ext cx="695883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0F12D79-B909-0E97-928E-82AEB22D77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6F376E7-0B5C-104E-ADFA-7F76AA962B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31580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68AC1-E307-B12D-F3DC-D8E4BA90B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8CB250-6557-B007-8338-8CA28374E4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678789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7CFBB3B-BC5B-BCB8-D7BD-F2B3A36A19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6F376E7-0B5C-104E-ADFA-7F76AA962B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05020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D4A987-40EC-08C2-79B5-377CF2B2D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676802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D218A6-8134-0E3E-27F2-36DFECA208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676802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6EE690-EF8E-21B0-29B3-B4E06BF17C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676802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B3F69DA-C5EF-DC8B-E639-E4F3BB673F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6F376E7-0B5C-104E-ADFA-7F76AA962B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02133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AE6DBB-3254-F6E2-B5C5-DBA8DF7B9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B35A9B-F338-8FC7-D969-D7C2F018B9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6F376E7-0B5C-104E-ADFA-7F76AA962B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56172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1704766-1295-A9BD-3296-5BD7DC586F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6F376E7-0B5C-104E-ADFA-7F76AA962B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761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119C0-0E2E-A9BF-5543-D1D05013B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8003" y="576263"/>
            <a:ext cx="1023473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E274B-FA68-F422-2049-8819262EFB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18003" y="3455988"/>
            <a:ext cx="1023473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4098D9-68BC-84FB-CF96-77A75D3B0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6D6878-2ACE-F441-A688-2239C1B85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828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2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61.xml"/><Relationship Id="rId9" Type="http://schemas.openxmlformats.org/officeDocument/2006/relationships/image" Target="../media/image13.jp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1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9.xml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68.xml"/><Relationship Id="rId9" Type="http://schemas.openxmlformats.org/officeDocument/2006/relationships/image" Target="../media/image14.jp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theme" Target="../theme/theme12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6.xml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75.xml"/><Relationship Id="rId9" Type="http://schemas.openxmlformats.org/officeDocument/2006/relationships/image" Target="../media/image16.jp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heme" Target="../theme/theme13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5" Type="http://schemas.openxmlformats.org/officeDocument/2006/relationships/slideLayout" Target="../slideLayouts/slideLayout83.xml"/><Relationship Id="rId10" Type="http://schemas.openxmlformats.org/officeDocument/2006/relationships/image" Target="../media/image15.png"/><Relationship Id="rId4" Type="http://schemas.openxmlformats.org/officeDocument/2006/relationships/slideLayout" Target="../slideLayouts/slideLayout82.xml"/><Relationship Id="rId9" Type="http://schemas.openxmlformats.org/officeDocument/2006/relationships/image" Target="../media/image18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image" Target="../media/image7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10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54.xml"/><Relationship Id="rId9" Type="http://schemas.openxmlformats.org/officeDocument/2006/relationships/image" Target="../media/image1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2">
            <a:extLst>
              <a:ext uri="{FF2B5EF4-FFF2-40B4-BE49-F238E27FC236}">
                <a16:creationId xmlns:a16="http://schemas.microsoft.com/office/drawing/2014/main" id="{CDAD51FA-3255-795A-E2E2-E18D259C4D5A}"/>
              </a:ext>
            </a:extLst>
          </p:cNvPr>
          <p:cNvSpPr/>
          <p:nvPr userDrawn="1"/>
        </p:nvSpPr>
        <p:spPr>
          <a:xfrm>
            <a:off x="-1" y="0"/>
            <a:ext cx="12192957" cy="5533045"/>
          </a:xfrm>
          <a:custGeom>
            <a:avLst/>
            <a:gdLst/>
            <a:ahLst/>
            <a:cxnLst/>
            <a:rect l="l" t="t" r="r" b="b"/>
            <a:pathLst>
              <a:path w="20104100" h="9123045">
                <a:moveTo>
                  <a:pt x="20104099" y="0"/>
                </a:moveTo>
                <a:lnTo>
                  <a:pt x="0" y="0"/>
                </a:lnTo>
                <a:lnTo>
                  <a:pt x="0" y="9122748"/>
                </a:lnTo>
                <a:lnTo>
                  <a:pt x="20104099" y="9122748"/>
                </a:lnTo>
                <a:lnTo>
                  <a:pt x="20104099" y="0"/>
                </a:lnTo>
                <a:close/>
              </a:path>
            </a:pathLst>
          </a:custGeom>
          <a:solidFill>
            <a:srgbClr val="132E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3">
            <a:extLst>
              <a:ext uri="{FF2B5EF4-FFF2-40B4-BE49-F238E27FC236}">
                <a16:creationId xmlns:a16="http://schemas.microsoft.com/office/drawing/2014/main" id="{026057B8-8B85-8F9D-C478-41B1F96A57CB}"/>
              </a:ext>
            </a:extLst>
          </p:cNvPr>
          <p:cNvSpPr/>
          <p:nvPr userDrawn="1"/>
        </p:nvSpPr>
        <p:spPr>
          <a:xfrm>
            <a:off x="2316617" y="2008271"/>
            <a:ext cx="400912" cy="1964120"/>
          </a:xfrm>
          <a:custGeom>
            <a:avLst/>
            <a:gdLst/>
            <a:ahLst/>
            <a:cxnLst/>
            <a:rect l="l" t="t" r="r" b="b"/>
            <a:pathLst>
              <a:path w="661035" h="3238500">
                <a:moveTo>
                  <a:pt x="660882" y="0"/>
                </a:moveTo>
                <a:lnTo>
                  <a:pt x="0" y="0"/>
                </a:lnTo>
                <a:lnTo>
                  <a:pt x="0" y="331470"/>
                </a:lnTo>
                <a:lnTo>
                  <a:pt x="360476" y="331470"/>
                </a:lnTo>
                <a:lnTo>
                  <a:pt x="360476" y="2912110"/>
                </a:lnTo>
                <a:lnTo>
                  <a:pt x="0" y="2912110"/>
                </a:lnTo>
                <a:lnTo>
                  <a:pt x="0" y="3238500"/>
                </a:lnTo>
                <a:lnTo>
                  <a:pt x="660882" y="3238500"/>
                </a:lnTo>
                <a:lnTo>
                  <a:pt x="660882" y="2912110"/>
                </a:lnTo>
                <a:lnTo>
                  <a:pt x="660882" y="331470"/>
                </a:lnTo>
                <a:lnTo>
                  <a:pt x="660882" y="0"/>
                </a:lnTo>
                <a:close/>
              </a:path>
            </a:pathLst>
          </a:custGeom>
          <a:solidFill>
            <a:srgbClr val="00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4" name="object 4">
            <a:extLst>
              <a:ext uri="{FF2B5EF4-FFF2-40B4-BE49-F238E27FC236}">
                <a16:creationId xmlns:a16="http://schemas.microsoft.com/office/drawing/2014/main" id="{5036F2BD-DC5C-8FCE-092A-386B467F5AFA}"/>
              </a:ext>
            </a:extLst>
          </p:cNvPr>
          <p:cNvGrpSpPr/>
          <p:nvPr userDrawn="1"/>
        </p:nvGrpSpPr>
        <p:grpSpPr>
          <a:xfrm>
            <a:off x="-727" y="-3"/>
            <a:ext cx="12193399" cy="6858003"/>
            <a:chOff x="-727" y="-3"/>
            <a:chExt cx="20104827" cy="11307673"/>
          </a:xfrm>
        </p:grpSpPr>
        <p:sp>
          <p:nvSpPr>
            <p:cNvPr id="15" name="object 5">
              <a:extLst>
                <a:ext uri="{FF2B5EF4-FFF2-40B4-BE49-F238E27FC236}">
                  <a16:creationId xmlns:a16="http://schemas.microsoft.com/office/drawing/2014/main" id="{F888BBD3-3162-6323-6B50-F7AF4FCBB24A}"/>
                </a:ext>
              </a:extLst>
            </p:cNvPr>
            <p:cNvSpPr/>
            <p:nvPr/>
          </p:nvSpPr>
          <p:spPr>
            <a:xfrm>
              <a:off x="15215134" y="3229209"/>
              <a:ext cx="661035" cy="3238500"/>
            </a:xfrm>
            <a:custGeom>
              <a:avLst/>
              <a:gdLst/>
              <a:ahLst/>
              <a:cxnLst/>
              <a:rect l="l" t="t" r="r" b="b"/>
              <a:pathLst>
                <a:path w="661034" h="3238500">
                  <a:moveTo>
                    <a:pt x="660946" y="0"/>
                  </a:moveTo>
                  <a:lnTo>
                    <a:pt x="0" y="0"/>
                  </a:lnTo>
                  <a:lnTo>
                    <a:pt x="0" y="327660"/>
                  </a:lnTo>
                  <a:lnTo>
                    <a:pt x="0" y="2908300"/>
                  </a:lnTo>
                  <a:lnTo>
                    <a:pt x="0" y="3238500"/>
                  </a:lnTo>
                  <a:lnTo>
                    <a:pt x="660946" y="3238500"/>
                  </a:lnTo>
                  <a:lnTo>
                    <a:pt x="660946" y="2908300"/>
                  </a:lnTo>
                  <a:lnTo>
                    <a:pt x="300405" y="2908300"/>
                  </a:lnTo>
                  <a:lnTo>
                    <a:pt x="300405" y="327660"/>
                  </a:lnTo>
                  <a:lnTo>
                    <a:pt x="660946" y="327660"/>
                  </a:lnTo>
                  <a:lnTo>
                    <a:pt x="660946" y="0"/>
                  </a:lnTo>
                  <a:close/>
                </a:path>
              </a:pathLst>
            </a:custGeom>
            <a:solidFill>
              <a:srgbClr val="00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6">
              <a:extLst>
                <a:ext uri="{FF2B5EF4-FFF2-40B4-BE49-F238E27FC236}">
                  <a16:creationId xmlns:a16="http://schemas.microsoft.com/office/drawing/2014/main" id="{8619F015-73D0-BDD8-E31B-8D9560064E0A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-727" y="-3"/>
              <a:ext cx="20104827" cy="113076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9478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56" r:id="rId2"/>
    <p:sldLayoutId id="214748375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object 2">
            <a:extLst>
              <a:ext uri="{FF2B5EF4-FFF2-40B4-BE49-F238E27FC236}">
                <a16:creationId xmlns:a16="http://schemas.microsoft.com/office/drawing/2014/main" id="{7A0E095D-ADDD-3B7A-D8E7-4D05D7EA82A2}"/>
              </a:ext>
            </a:extLst>
          </p:cNvPr>
          <p:cNvGrpSpPr/>
          <p:nvPr userDrawn="1"/>
        </p:nvGrpSpPr>
        <p:grpSpPr>
          <a:xfrm>
            <a:off x="0" y="0"/>
            <a:ext cx="5417393" cy="6858000"/>
            <a:chOff x="0" y="0"/>
            <a:chExt cx="8933180" cy="11308715"/>
          </a:xfrm>
        </p:grpSpPr>
        <p:pic>
          <p:nvPicPr>
            <p:cNvPr id="8" name="object 3">
              <a:extLst>
                <a:ext uri="{FF2B5EF4-FFF2-40B4-BE49-F238E27FC236}">
                  <a16:creationId xmlns:a16="http://schemas.microsoft.com/office/drawing/2014/main" id="{D1E24FDB-8E65-BF9C-21B9-EBFA3869BBCB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0" y="0"/>
              <a:ext cx="8167290" cy="11308556"/>
            </a:xfrm>
            <a:prstGeom prst="rect">
              <a:avLst/>
            </a:prstGeom>
          </p:spPr>
        </p:pic>
        <p:sp>
          <p:nvSpPr>
            <p:cNvPr id="9" name="object 4">
              <a:extLst>
                <a:ext uri="{FF2B5EF4-FFF2-40B4-BE49-F238E27FC236}">
                  <a16:creationId xmlns:a16="http://schemas.microsoft.com/office/drawing/2014/main" id="{48B4F38D-5B04-601E-ABCD-BC2878C847DB}"/>
                </a:ext>
              </a:extLst>
            </p:cNvPr>
            <p:cNvSpPr/>
            <p:nvPr/>
          </p:nvSpPr>
          <p:spPr>
            <a:xfrm>
              <a:off x="6806541" y="5556"/>
              <a:ext cx="2126615" cy="11303000"/>
            </a:xfrm>
            <a:custGeom>
              <a:avLst/>
              <a:gdLst/>
              <a:ahLst/>
              <a:cxnLst/>
              <a:rect l="l" t="t" r="r" b="b"/>
              <a:pathLst>
                <a:path w="2126615" h="11303000">
                  <a:moveTo>
                    <a:pt x="2126618" y="0"/>
                  </a:moveTo>
                  <a:lnTo>
                    <a:pt x="320629" y="0"/>
                  </a:lnTo>
                  <a:lnTo>
                    <a:pt x="315324" y="25400"/>
                  </a:lnTo>
                  <a:lnTo>
                    <a:pt x="300768" y="76200"/>
                  </a:lnTo>
                  <a:lnTo>
                    <a:pt x="286073" y="127000"/>
                  </a:lnTo>
                  <a:lnTo>
                    <a:pt x="276087" y="165100"/>
                  </a:lnTo>
                  <a:lnTo>
                    <a:pt x="271164" y="203200"/>
                  </a:lnTo>
                  <a:lnTo>
                    <a:pt x="266315" y="241300"/>
                  </a:lnTo>
                  <a:lnTo>
                    <a:pt x="263715" y="279400"/>
                  </a:lnTo>
                  <a:lnTo>
                    <a:pt x="265542" y="304800"/>
                  </a:lnTo>
                  <a:lnTo>
                    <a:pt x="270340" y="330200"/>
                  </a:lnTo>
                  <a:lnTo>
                    <a:pt x="274913" y="355600"/>
                  </a:lnTo>
                  <a:lnTo>
                    <a:pt x="273483" y="381000"/>
                  </a:lnTo>
                  <a:lnTo>
                    <a:pt x="260276" y="393700"/>
                  </a:lnTo>
                  <a:lnTo>
                    <a:pt x="258932" y="444500"/>
                  </a:lnTo>
                  <a:lnTo>
                    <a:pt x="249313" y="495300"/>
                  </a:lnTo>
                  <a:lnTo>
                    <a:pt x="240636" y="546100"/>
                  </a:lnTo>
                  <a:lnTo>
                    <a:pt x="242119" y="609600"/>
                  </a:lnTo>
                  <a:lnTo>
                    <a:pt x="244264" y="635000"/>
                  </a:lnTo>
                  <a:lnTo>
                    <a:pt x="240525" y="673100"/>
                  </a:lnTo>
                  <a:lnTo>
                    <a:pt x="231638" y="698500"/>
                  </a:lnTo>
                  <a:lnTo>
                    <a:pt x="218340" y="723900"/>
                  </a:lnTo>
                  <a:lnTo>
                    <a:pt x="214653" y="736600"/>
                  </a:lnTo>
                  <a:lnTo>
                    <a:pt x="211798" y="749300"/>
                  </a:lnTo>
                  <a:lnTo>
                    <a:pt x="211036" y="749300"/>
                  </a:lnTo>
                  <a:lnTo>
                    <a:pt x="213628" y="762000"/>
                  </a:lnTo>
                  <a:lnTo>
                    <a:pt x="216454" y="774700"/>
                  </a:lnTo>
                  <a:lnTo>
                    <a:pt x="215592" y="774700"/>
                  </a:lnTo>
                  <a:lnTo>
                    <a:pt x="211921" y="787400"/>
                  </a:lnTo>
                  <a:lnTo>
                    <a:pt x="200871" y="787400"/>
                  </a:lnTo>
                  <a:lnTo>
                    <a:pt x="198368" y="800100"/>
                  </a:lnTo>
                  <a:lnTo>
                    <a:pt x="197972" y="800100"/>
                  </a:lnTo>
                  <a:lnTo>
                    <a:pt x="198843" y="812800"/>
                  </a:lnTo>
                  <a:lnTo>
                    <a:pt x="200280" y="838200"/>
                  </a:lnTo>
                  <a:lnTo>
                    <a:pt x="196411" y="863600"/>
                  </a:lnTo>
                  <a:lnTo>
                    <a:pt x="189027" y="876300"/>
                  </a:lnTo>
                  <a:lnTo>
                    <a:pt x="179922" y="901700"/>
                  </a:lnTo>
                  <a:lnTo>
                    <a:pt x="164883" y="952500"/>
                  </a:lnTo>
                  <a:lnTo>
                    <a:pt x="158431" y="990600"/>
                  </a:lnTo>
                  <a:lnTo>
                    <a:pt x="158559" y="1041400"/>
                  </a:lnTo>
                  <a:lnTo>
                    <a:pt x="163263" y="1079500"/>
                  </a:lnTo>
                  <a:lnTo>
                    <a:pt x="165599" y="1104900"/>
                  </a:lnTo>
                  <a:lnTo>
                    <a:pt x="164125" y="1130300"/>
                  </a:lnTo>
                  <a:lnTo>
                    <a:pt x="158935" y="1155700"/>
                  </a:lnTo>
                  <a:lnTo>
                    <a:pt x="150122" y="1181100"/>
                  </a:lnTo>
                  <a:lnTo>
                    <a:pt x="142495" y="1206500"/>
                  </a:lnTo>
                  <a:lnTo>
                    <a:pt x="137035" y="1219200"/>
                  </a:lnTo>
                  <a:lnTo>
                    <a:pt x="135322" y="1244600"/>
                  </a:lnTo>
                  <a:lnTo>
                    <a:pt x="138939" y="1270000"/>
                  </a:lnTo>
                  <a:lnTo>
                    <a:pt x="140592" y="1270000"/>
                  </a:lnTo>
                  <a:lnTo>
                    <a:pt x="140779" y="1282700"/>
                  </a:lnTo>
                  <a:lnTo>
                    <a:pt x="139148" y="1282700"/>
                  </a:lnTo>
                  <a:lnTo>
                    <a:pt x="130326" y="1295400"/>
                  </a:lnTo>
                  <a:lnTo>
                    <a:pt x="127041" y="1308100"/>
                  </a:lnTo>
                  <a:lnTo>
                    <a:pt x="125497" y="1320800"/>
                  </a:lnTo>
                  <a:lnTo>
                    <a:pt x="125693" y="1320800"/>
                  </a:lnTo>
                  <a:lnTo>
                    <a:pt x="126982" y="1358900"/>
                  </a:lnTo>
                  <a:lnTo>
                    <a:pt x="124182" y="1397000"/>
                  </a:lnTo>
                  <a:lnTo>
                    <a:pt x="118156" y="1435100"/>
                  </a:lnTo>
                  <a:lnTo>
                    <a:pt x="109767" y="1473200"/>
                  </a:lnTo>
                  <a:lnTo>
                    <a:pt x="97204" y="1524000"/>
                  </a:lnTo>
                  <a:lnTo>
                    <a:pt x="87827" y="1574800"/>
                  </a:lnTo>
                  <a:lnTo>
                    <a:pt x="77360" y="1625600"/>
                  </a:lnTo>
                  <a:lnTo>
                    <a:pt x="61528" y="1676400"/>
                  </a:lnTo>
                  <a:lnTo>
                    <a:pt x="50285" y="1714500"/>
                  </a:lnTo>
                  <a:lnTo>
                    <a:pt x="40939" y="1752600"/>
                  </a:lnTo>
                  <a:lnTo>
                    <a:pt x="32155" y="1778000"/>
                  </a:lnTo>
                  <a:lnTo>
                    <a:pt x="22597" y="1816100"/>
                  </a:lnTo>
                  <a:lnTo>
                    <a:pt x="21463" y="1828800"/>
                  </a:lnTo>
                  <a:lnTo>
                    <a:pt x="24268" y="1841500"/>
                  </a:lnTo>
                  <a:lnTo>
                    <a:pt x="28002" y="1866900"/>
                  </a:lnTo>
                  <a:lnTo>
                    <a:pt x="29654" y="1879600"/>
                  </a:lnTo>
                  <a:lnTo>
                    <a:pt x="24554" y="1917700"/>
                  </a:lnTo>
                  <a:lnTo>
                    <a:pt x="14599" y="1943100"/>
                  </a:lnTo>
                  <a:lnTo>
                    <a:pt x="5737" y="1968500"/>
                  </a:lnTo>
                  <a:lnTo>
                    <a:pt x="3917" y="2006600"/>
                  </a:lnTo>
                  <a:lnTo>
                    <a:pt x="4196" y="2019300"/>
                  </a:lnTo>
                  <a:lnTo>
                    <a:pt x="3713" y="2019300"/>
                  </a:lnTo>
                  <a:lnTo>
                    <a:pt x="3434" y="2032000"/>
                  </a:lnTo>
                  <a:lnTo>
                    <a:pt x="4325" y="2044700"/>
                  </a:lnTo>
                  <a:lnTo>
                    <a:pt x="10441" y="2095500"/>
                  </a:lnTo>
                  <a:lnTo>
                    <a:pt x="12664" y="2146300"/>
                  </a:lnTo>
                  <a:lnTo>
                    <a:pt x="11972" y="2197100"/>
                  </a:lnTo>
                  <a:lnTo>
                    <a:pt x="9341" y="2260600"/>
                  </a:lnTo>
                  <a:lnTo>
                    <a:pt x="5358" y="2286000"/>
                  </a:lnTo>
                  <a:lnTo>
                    <a:pt x="739" y="2324100"/>
                  </a:lnTo>
                  <a:lnTo>
                    <a:pt x="0" y="2362200"/>
                  </a:lnTo>
                  <a:lnTo>
                    <a:pt x="7655" y="2387600"/>
                  </a:lnTo>
                  <a:lnTo>
                    <a:pt x="13727" y="2413000"/>
                  </a:lnTo>
                  <a:lnTo>
                    <a:pt x="14729" y="2438400"/>
                  </a:lnTo>
                  <a:lnTo>
                    <a:pt x="15938" y="2476500"/>
                  </a:lnTo>
                  <a:lnTo>
                    <a:pt x="22628" y="2501900"/>
                  </a:lnTo>
                  <a:lnTo>
                    <a:pt x="25728" y="2501900"/>
                  </a:lnTo>
                  <a:lnTo>
                    <a:pt x="24042" y="2514600"/>
                  </a:lnTo>
                  <a:lnTo>
                    <a:pt x="11783" y="2552700"/>
                  </a:lnTo>
                  <a:lnTo>
                    <a:pt x="14333" y="2578100"/>
                  </a:lnTo>
                  <a:lnTo>
                    <a:pt x="24363" y="2616200"/>
                  </a:lnTo>
                  <a:lnTo>
                    <a:pt x="34544" y="2654300"/>
                  </a:lnTo>
                  <a:lnTo>
                    <a:pt x="47657" y="2692400"/>
                  </a:lnTo>
                  <a:lnTo>
                    <a:pt x="63515" y="2743200"/>
                  </a:lnTo>
                  <a:lnTo>
                    <a:pt x="80315" y="2781300"/>
                  </a:lnTo>
                  <a:lnTo>
                    <a:pt x="96253" y="2832100"/>
                  </a:lnTo>
                  <a:lnTo>
                    <a:pt x="109526" y="2882900"/>
                  </a:lnTo>
                  <a:lnTo>
                    <a:pt x="110971" y="2882900"/>
                  </a:lnTo>
                  <a:lnTo>
                    <a:pt x="112626" y="2895600"/>
                  </a:lnTo>
                  <a:lnTo>
                    <a:pt x="111348" y="2895600"/>
                  </a:lnTo>
                  <a:lnTo>
                    <a:pt x="108659" y="2933700"/>
                  </a:lnTo>
                  <a:lnTo>
                    <a:pt x="113840" y="2971800"/>
                  </a:lnTo>
                  <a:lnTo>
                    <a:pt x="122289" y="2997200"/>
                  </a:lnTo>
                  <a:lnTo>
                    <a:pt x="129400" y="3035300"/>
                  </a:lnTo>
                  <a:lnTo>
                    <a:pt x="138706" y="3086100"/>
                  </a:lnTo>
                  <a:lnTo>
                    <a:pt x="150803" y="3124200"/>
                  </a:lnTo>
                  <a:lnTo>
                    <a:pt x="163316" y="3175000"/>
                  </a:lnTo>
                  <a:lnTo>
                    <a:pt x="173870" y="3213100"/>
                  </a:lnTo>
                  <a:lnTo>
                    <a:pt x="180090" y="3263900"/>
                  </a:lnTo>
                  <a:lnTo>
                    <a:pt x="182708" y="3302000"/>
                  </a:lnTo>
                  <a:lnTo>
                    <a:pt x="184254" y="3340100"/>
                  </a:lnTo>
                  <a:lnTo>
                    <a:pt x="182546" y="3378200"/>
                  </a:lnTo>
                  <a:lnTo>
                    <a:pt x="175399" y="3416300"/>
                  </a:lnTo>
                  <a:lnTo>
                    <a:pt x="169362" y="3441700"/>
                  </a:lnTo>
                  <a:lnTo>
                    <a:pt x="167623" y="3479800"/>
                  </a:lnTo>
                  <a:lnTo>
                    <a:pt x="170609" y="3505200"/>
                  </a:lnTo>
                  <a:lnTo>
                    <a:pt x="178749" y="3530600"/>
                  </a:lnTo>
                  <a:lnTo>
                    <a:pt x="192122" y="3581400"/>
                  </a:lnTo>
                  <a:lnTo>
                    <a:pt x="203578" y="3619500"/>
                  </a:lnTo>
                  <a:lnTo>
                    <a:pt x="214489" y="3657600"/>
                  </a:lnTo>
                  <a:lnTo>
                    <a:pt x="226224" y="3708400"/>
                  </a:lnTo>
                  <a:lnTo>
                    <a:pt x="236165" y="3733800"/>
                  </a:lnTo>
                  <a:lnTo>
                    <a:pt x="245987" y="3771900"/>
                  </a:lnTo>
                  <a:lnTo>
                    <a:pt x="255681" y="3810000"/>
                  </a:lnTo>
                  <a:lnTo>
                    <a:pt x="265239" y="3835400"/>
                  </a:lnTo>
                  <a:lnTo>
                    <a:pt x="267692" y="3848100"/>
                  </a:lnTo>
                  <a:lnTo>
                    <a:pt x="269723" y="3848100"/>
                  </a:lnTo>
                  <a:lnTo>
                    <a:pt x="269724" y="3860800"/>
                  </a:lnTo>
                  <a:lnTo>
                    <a:pt x="257988" y="3886200"/>
                  </a:lnTo>
                  <a:lnTo>
                    <a:pt x="258117" y="3898900"/>
                  </a:lnTo>
                  <a:lnTo>
                    <a:pt x="262926" y="3911600"/>
                  </a:lnTo>
                  <a:lnTo>
                    <a:pt x="268862" y="3924300"/>
                  </a:lnTo>
                  <a:lnTo>
                    <a:pt x="276509" y="3937000"/>
                  </a:lnTo>
                  <a:lnTo>
                    <a:pt x="282067" y="3962400"/>
                  </a:lnTo>
                  <a:lnTo>
                    <a:pt x="287493" y="3975100"/>
                  </a:lnTo>
                  <a:lnTo>
                    <a:pt x="294746" y="4000500"/>
                  </a:lnTo>
                  <a:lnTo>
                    <a:pt x="299510" y="4000500"/>
                  </a:lnTo>
                  <a:lnTo>
                    <a:pt x="296871" y="4013200"/>
                  </a:lnTo>
                  <a:lnTo>
                    <a:pt x="287709" y="4025900"/>
                  </a:lnTo>
                  <a:lnTo>
                    <a:pt x="285825" y="4025900"/>
                  </a:lnTo>
                  <a:lnTo>
                    <a:pt x="286746" y="4038600"/>
                  </a:lnTo>
                  <a:lnTo>
                    <a:pt x="289865" y="4089400"/>
                  </a:lnTo>
                  <a:lnTo>
                    <a:pt x="289632" y="4127500"/>
                  </a:lnTo>
                  <a:lnTo>
                    <a:pt x="287928" y="4178300"/>
                  </a:lnTo>
                  <a:lnTo>
                    <a:pt x="286632" y="4229100"/>
                  </a:lnTo>
                  <a:lnTo>
                    <a:pt x="287626" y="4267200"/>
                  </a:lnTo>
                  <a:lnTo>
                    <a:pt x="289038" y="4279900"/>
                  </a:lnTo>
                  <a:lnTo>
                    <a:pt x="292013" y="4292600"/>
                  </a:lnTo>
                  <a:lnTo>
                    <a:pt x="296072" y="4292600"/>
                  </a:lnTo>
                  <a:lnTo>
                    <a:pt x="308400" y="4305300"/>
                  </a:lnTo>
                  <a:lnTo>
                    <a:pt x="311692" y="4318000"/>
                  </a:lnTo>
                  <a:lnTo>
                    <a:pt x="309963" y="4330700"/>
                  </a:lnTo>
                  <a:lnTo>
                    <a:pt x="302568" y="4343400"/>
                  </a:lnTo>
                  <a:lnTo>
                    <a:pt x="285469" y="4381500"/>
                  </a:lnTo>
                  <a:lnTo>
                    <a:pt x="285940" y="4419600"/>
                  </a:lnTo>
                  <a:lnTo>
                    <a:pt x="296345" y="4457700"/>
                  </a:lnTo>
                  <a:lnTo>
                    <a:pt x="309049" y="4495800"/>
                  </a:lnTo>
                  <a:lnTo>
                    <a:pt x="317182" y="4521200"/>
                  </a:lnTo>
                  <a:lnTo>
                    <a:pt x="322320" y="4546600"/>
                  </a:lnTo>
                  <a:lnTo>
                    <a:pt x="323183" y="4584700"/>
                  </a:lnTo>
                  <a:lnTo>
                    <a:pt x="318494" y="4610100"/>
                  </a:lnTo>
                  <a:lnTo>
                    <a:pt x="317890" y="4610100"/>
                  </a:lnTo>
                  <a:lnTo>
                    <a:pt x="319326" y="4622800"/>
                  </a:lnTo>
                  <a:lnTo>
                    <a:pt x="321524" y="4622800"/>
                  </a:lnTo>
                  <a:lnTo>
                    <a:pt x="323206" y="4635500"/>
                  </a:lnTo>
                  <a:lnTo>
                    <a:pt x="324917" y="4648200"/>
                  </a:lnTo>
                  <a:lnTo>
                    <a:pt x="327247" y="4648200"/>
                  </a:lnTo>
                  <a:lnTo>
                    <a:pt x="328934" y="4660900"/>
                  </a:lnTo>
                  <a:lnTo>
                    <a:pt x="328713" y="4660900"/>
                  </a:lnTo>
                  <a:lnTo>
                    <a:pt x="321068" y="4699000"/>
                  </a:lnTo>
                  <a:lnTo>
                    <a:pt x="320279" y="4737100"/>
                  </a:lnTo>
                  <a:lnTo>
                    <a:pt x="320621" y="4775200"/>
                  </a:lnTo>
                  <a:lnTo>
                    <a:pt x="316368" y="4826000"/>
                  </a:lnTo>
                  <a:lnTo>
                    <a:pt x="311441" y="4838700"/>
                  </a:lnTo>
                  <a:lnTo>
                    <a:pt x="305283" y="4851400"/>
                  </a:lnTo>
                  <a:lnTo>
                    <a:pt x="300632" y="4864100"/>
                  </a:lnTo>
                  <a:lnTo>
                    <a:pt x="300222" y="4876800"/>
                  </a:lnTo>
                  <a:lnTo>
                    <a:pt x="307019" y="4940300"/>
                  </a:lnTo>
                  <a:lnTo>
                    <a:pt x="310336" y="4965700"/>
                  </a:lnTo>
                  <a:lnTo>
                    <a:pt x="313447" y="4991100"/>
                  </a:lnTo>
                  <a:lnTo>
                    <a:pt x="322109" y="5054600"/>
                  </a:lnTo>
                  <a:lnTo>
                    <a:pt x="323636" y="5092700"/>
                  </a:lnTo>
                  <a:lnTo>
                    <a:pt x="319604" y="5130800"/>
                  </a:lnTo>
                  <a:lnTo>
                    <a:pt x="316006" y="5143500"/>
                  </a:lnTo>
                  <a:lnTo>
                    <a:pt x="314286" y="5168900"/>
                  </a:lnTo>
                  <a:lnTo>
                    <a:pt x="314366" y="5194300"/>
                  </a:lnTo>
                  <a:lnTo>
                    <a:pt x="316169" y="5219700"/>
                  </a:lnTo>
                  <a:lnTo>
                    <a:pt x="318707" y="5270500"/>
                  </a:lnTo>
                  <a:lnTo>
                    <a:pt x="315957" y="5321300"/>
                  </a:lnTo>
                  <a:lnTo>
                    <a:pt x="312191" y="5372100"/>
                  </a:lnTo>
                  <a:lnTo>
                    <a:pt x="311677" y="5422900"/>
                  </a:lnTo>
                  <a:lnTo>
                    <a:pt x="316914" y="5473700"/>
                  </a:lnTo>
                  <a:lnTo>
                    <a:pt x="325045" y="5537200"/>
                  </a:lnTo>
                  <a:lnTo>
                    <a:pt x="332352" y="5588000"/>
                  </a:lnTo>
                  <a:lnTo>
                    <a:pt x="335121" y="5638800"/>
                  </a:lnTo>
                  <a:lnTo>
                    <a:pt x="334846" y="5664200"/>
                  </a:lnTo>
                  <a:lnTo>
                    <a:pt x="334928" y="5702300"/>
                  </a:lnTo>
                  <a:lnTo>
                    <a:pt x="335434" y="5727700"/>
                  </a:lnTo>
                  <a:lnTo>
                    <a:pt x="336430" y="5765800"/>
                  </a:lnTo>
                  <a:lnTo>
                    <a:pt x="338228" y="5803900"/>
                  </a:lnTo>
                  <a:lnTo>
                    <a:pt x="341271" y="5842000"/>
                  </a:lnTo>
                  <a:lnTo>
                    <a:pt x="354702" y="5905500"/>
                  </a:lnTo>
                  <a:lnTo>
                    <a:pt x="357121" y="5918200"/>
                  </a:lnTo>
                  <a:lnTo>
                    <a:pt x="353278" y="5918200"/>
                  </a:lnTo>
                  <a:lnTo>
                    <a:pt x="341748" y="5969000"/>
                  </a:lnTo>
                  <a:lnTo>
                    <a:pt x="335317" y="6019800"/>
                  </a:lnTo>
                  <a:lnTo>
                    <a:pt x="332254" y="6070600"/>
                  </a:lnTo>
                  <a:lnTo>
                    <a:pt x="330829" y="6121400"/>
                  </a:lnTo>
                  <a:lnTo>
                    <a:pt x="329310" y="6172200"/>
                  </a:lnTo>
                  <a:lnTo>
                    <a:pt x="328464" y="6210300"/>
                  </a:lnTo>
                  <a:lnTo>
                    <a:pt x="328224" y="6248400"/>
                  </a:lnTo>
                  <a:lnTo>
                    <a:pt x="326763" y="6286500"/>
                  </a:lnTo>
                  <a:lnTo>
                    <a:pt x="322253" y="6324600"/>
                  </a:lnTo>
                  <a:lnTo>
                    <a:pt x="320039" y="6350000"/>
                  </a:lnTo>
                  <a:lnTo>
                    <a:pt x="319262" y="6375400"/>
                  </a:lnTo>
                  <a:lnTo>
                    <a:pt x="317124" y="6400800"/>
                  </a:lnTo>
                  <a:lnTo>
                    <a:pt x="298256" y="6477000"/>
                  </a:lnTo>
                  <a:lnTo>
                    <a:pt x="291783" y="6527800"/>
                  </a:lnTo>
                  <a:lnTo>
                    <a:pt x="284163" y="6578600"/>
                  </a:lnTo>
                  <a:lnTo>
                    <a:pt x="268150" y="6629400"/>
                  </a:lnTo>
                  <a:lnTo>
                    <a:pt x="264738" y="6642100"/>
                  </a:lnTo>
                  <a:lnTo>
                    <a:pt x="265368" y="6654800"/>
                  </a:lnTo>
                  <a:lnTo>
                    <a:pt x="268502" y="6654800"/>
                  </a:lnTo>
                  <a:lnTo>
                    <a:pt x="272600" y="6667500"/>
                  </a:lnTo>
                  <a:lnTo>
                    <a:pt x="284627" y="6718300"/>
                  </a:lnTo>
                  <a:lnTo>
                    <a:pt x="289991" y="6756400"/>
                  </a:lnTo>
                  <a:lnTo>
                    <a:pt x="291873" y="6807200"/>
                  </a:lnTo>
                  <a:lnTo>
                    <a:pt x="293458" y="6858000"/>
                  </a:lnTo>
                  <a:lnTo>
                    <a:pt x="292969" y="6908800"/>
                  </a:lnTo>
                  <a:lnTo>
                    <a:pt x="287756" y="6972300"/>
                  </a:lnTo>
                  <a:lnTo>
                    <a:pt x="281460" y="7023100"/>
                  </a:lnTo>
                  <a:lnTo>
                    <a:pt x="277720" y="7086600"/>
                  </a:lnTo>
                  <a:lnTo>
                    <a:pt x="277514" y="7099300"/>
                  </a:lnTo>
                  <a:lnTo>
                    <a:pt x="278198" y="7112000"/>
                  </a:lnTo>
                  <a:lnTo>
                    <a:pt x="280525" y="7137400"/>
                  </a:lnTo>
                  <a:lnTo>
                    <a:pt x="285249" y="7150100"/>
                  </a:lnTo>
                  <a:lnTo>
                    <a:pt x="290718" y="7175500"/>
                  </a:lnTo>
                  <a:lnTo>
                    <a:pt x="290047" y="7200900"/>
                  </a:lnTo>
                  <a:lnTo>
                    <a:pt x="285955" y="7226300"/>
                  </a:lnTo>
                  <a:lnTo>
                    <a:pt x="281165" y="7251700"/>
                  </a:lnTo>
                  <a:lnTo>
                    <a:pt x="276980" y="7302500"/>
                  </a:lnTo>
                  <a:lnTo>
                    <a:pt x="279036" y="7340600"/>
                  </a:lnTo>
                  <a:lnTo>
                    <a:pt x="285122" y="7391400"/>
                  </a:lnTo>
                  <a:lnTo>
                    <a:pt x="293029" y="7429500"/>
                  </a:lnTo>
                  <a:lnTo>
                    <a:pt x="295597" y="7442200"/>
                  </a:lnTo>
                  <a:lnTo>
                    <a:pt x="297870" y="7454900"/>
                  </a:lnTo>
                  <a:lnTo>
                    <a:pt x="298178" y="7467600"/>
                  </a:lnTo>
                  <a:lnTo>
                    <a:pt x="294850" y="7480300"/>
                  </a:lnTo>
                  <a:lnTo>
                    <a:pt x="282577" y="7505700"/>
                  </a:lnTo>
                  <a:lnTo>
                    <a:pt x="276956" y="7543800"/>
                  </a:lnTo>
                  <a:lnTo>
                    <a:pt x="277664" y="7581900"/>
                  </a:lnTo>
                  <a:lnTo>
                    <a:pt x="284380" y="7620000"/>
                  </a:lnTo>
                  <a:lnTo>
                    <a:pt x="286335" y="7645400"/>
                  </a:lnTo>
                  <a:lnTo>
                    <a:pt x="280092" y="7670800"/>
                  </a:lnTo>
                  <a:lnTo>
                    <a:pt x="273000" y="7696200"/>
                  </a:lnTo>
                  <a:lnTo>
                    <a:pt x="272411" y="7721600"/>
                  </a:lnTo>
                  <a:lnTo>
                    <a:pt x="273417" y="7721600"/>
                  </a:lnTo>
                  <a:lnTo>
                    <a:pt x="270830" y="7734300"/>
                  </a:lnTo>
                  <a:lnTo>
                    <a:pt x="272275" y="7734300"/>
                  </a:lnTo>
                  <a:lnTo>
                    <a:pt x="278153" y="7785100"/>
                  </a:lnTo>
                  <a:lnTo>
                    <a:pt x="277440" y="7835900"/>
                  </a:lnTo>
                  <a:lnTo>
                    <a:pt x="269781" y="7899400"/>
                  </a:lnTo>
                  <a:lnTo>
                    <a:pt x="254820" y="7937500"/>
                  </a:lnTo>
                  <a:lnTo>
                    <a:pt x="253019" y="7950200"/>
                  </a:lnTo>
                  <a:lnTo>
                    <a:pt x="250192" y="7950200"/>
                  </a:lnTo>
                  <a:lnTo>
                    <a:pt x="251354" y="7962900"/>
                  </a:lnTo>
                  <a:lnTo>
                    <a:pt x="256782" y="7988300"/>
                  </a:lnTo>
                  <a:lnTo>
                    <a:pt x="256933" y="8026400"/>
                  </a:lnTo>
                  <a:lnTo>
                    <a:pt x="258917" y="8064500"/>
                  </a:lnTo>
                  <a:lnTo>
                    <a:pt x="269846" y="8102600"/>
                  </a:lnTo>
                  <a:lnTo>
                    <a:pt x="278186" y="8128000"/>
                  </a:lnTo>
                  <a:lnTo>
                    <a:pt x="280643" y="8153400"/>
                  </a:lnTo>
                  <a:lnTo>
                    <a:pt x="281233" y="8178800"/>
                  </a:lnTo>
                  <a:lnTo>
                    <a:pt x="283971" y="8204200"/>
                  </a:lnTo>
                  <a:lnTo>
                    <a:pt x="288638" y="8242300"/>
                  </a:lnTo>
                  <a:lnTo>
                    <a:pt x="289527" y="8280400"/>
                  </a:lnTo>
                  <a:lnTo>
                    <a:pt x="286711" y="8318500"/>
                  </a:lnTo>
                  <a:lnTo>
                    <a:pt x="280265" y="8343900"/>
                  </a:lnTo>
                  <a:lnTo>
                    <a:pt x="280331" y="8369300"/>
                  </a:lnTo>
                  <a:lnTo>
                    <a:pt x="290930" y="8407400"/>
                  </a:lnTo>
                  <a:lnTo>
                    <a:pt x="294174" y="8470900"/>
                  </a:lnTo>
                  <a:lnTo>
                    <a:pt x="294275" y="8521700"/>
                  </a:lnTo>
                  <a:lnTo>
                    <a:pt x="294783" y="8534400"/>
                  </a:lnTo>
                  <a:lnTo>
                    <a:pt x="296920" y="8547100"/>
                  </a:lnTo>
                  <a:lnTo>
                    <a:pt x="301367" y="8559800"/>
                  </a:lnTo>
                  <a:lnTo>
                    <a:pt x="308808" y="8572500"/>
                  </a:lnTo>
                  <a:lnTo>
                    <a:pt x="314718" y="8585200"/>
                  </a:lnTo>
                  <a:lnTo>
                    <a:pt x="317631" y="8585200"/>
                  </a:lnTo>
                  <a:lnTo>
                    <a:pt x="317538" y="8597900"/>
                  </a:lnTo>
                  <a:lnTo>
                    <a:pt x="314431" y="8610600"/>
                  </a:lnTo>
                  <a:lnTo>
                    <a:pt x="298577" y="8661400"/>
                  </a:lnTo>
                  <a:lnTo>
                    <a:pt x="291659" y="8712200"/>
                  </a:lnTo>
                  <a:lnTo>
                    <a:pt x="291696" y="8763000"/>
                  </a:lnTo>
                  <a:lnTo>
                    <a:pt x="296704" y="8813800"/>
                  </a:lnTo>
                  <a:lnTo>
                    <a:pt x="298760" y="8839200"/>
                  </a:lnTo>
                  <a:lnTo>
                    <a:pt x="298242" y="8877300"/>
                  </a:lnTo>
                  <a:lnTo>
                    <a:pt x="295672" y="8902700"/>
                  </a:lnTo>
                  <a:lnTo>
                    <a:pt x="291573" y="8915400"/>
                  </a:lnTo>
                  <a:lnTo>
                    <a:pt x="288954" y="8953500"/>
                  </a:lnTo>
                  <a:lnTo>
                    <a:pt x="293816" y="8978900"/>
                  </a:lnTo>
                  <a:lnTo>
                    <a:pt x="300340" y="9004300"/>
                  </a:lnTo>
                  <a:lnTo>
                    <a:pt x="302704" y="9042400"/>
                  </a:lnTo>
                  <a:lnTo>
                    <a:pt x="303844" y="9080500"/>
                  </a:lnTo>
                  <a:lnTo>
                    <a:pt x="308384" y="9118600"/>
                  </a:lnTo>
                  <a:lnTo>
                    <a:pt x="311739" y="9156700"/>
                  </a:lnTo>
                  <a:lnTo>
                    <a:pt x="309321" y="9194800"/>
                  </a:lnTo>
                  <a:lnTo>
                    <a:pt x="308453" y="9220200"/>
                  </a:lnTo>
                  <a:lnTo>
                    <a:pt x="311442" y="9245600"/>
                  </a:lnTo>
                  <a:lnTo>
                    <a:pt x="315765" y="9258300"/>
                  </a:lnTo>
                  <a:lnTo>
                    <a:pt x="318902" y="9283700"/>
                  </a:lnTo>
                  <a:lnTo>
                    <a:pt x="324193" y="9334500"/>
                  </a:lnTo>
                  <a:lnTo>
                    <a:pt x="331797" y="9372600"/>
                  </a:lnTo>
                  <a:lnTo>
                    <a:pt x="338568" y="9410700"/>
                  </a:lnTo>
                  <a:lnTo>
                    <a:pt x="341362" y="9461500"/>
                  </a:lnTo>
                  <a:lnTo>
                    <a:pt x="343944" y="9512300"/>
                  </a:lnTo>
                  <a:lnTo>
                    <a:pt x="350731" y="9563100"/>
                  </a:lnTo>
                  <a:lnTo>
                    <a:pt x="359438" y="9613900"/>
                  </a:lnTo>
                  <a:lnTo>
                    <a:pt x="367780" y="9664700"/>
                  </a:lnTo>
                  <a:lnTo>
                    <a:pt x="369166" y="9677400"/>
                  </a:lnTo>
                  <a:lnTo>
                    <a:pt x="369412" y="9677400"/>
                  </a:lnTo>
                  <a:lnTo>
                    <a:pt x="367576" y="9690100"/>
                  </a:lnTo>
                  <a:lnTo>
                    <a:pt x="362712" y="9702800"/>
                  </a:lnTo>
                  <a:lnTo>
                    <a:pt x="354238" y="9728200"/>
                  </a:lnTo>
                  <a:lnTo>
                    <a:pt x="354854" y="9753600"/>
                  </a:lnTo>
                  <a:lnTo>
                    <a:pt x="360504" y="9779000"/>
                  </a:lnTo>
                  <a:lnTo>
                    <a:pt x="367131" y="9804400"/>
                  </a:lnTo>
                  <a:lnTo>
                    <a:pt x="374400" y="9842500"/>
                  </a:lnTo>
                  <a:lnTo>
                    <a:pt x="378644" y="9880600"/>
                  </a:lnTo>
                  <a:lnTo>
                    <a:pt x="377759" y="9918700"/>
                  </a:lnTo>
                  <a:lnTo>
                    <a:pt x="369644" y="9944100"/>
                  </a:lnTo>
                  <a:lnTo>
                    <a:pt x="367708" y="9956800"/>
                  </a:lnTo>
                  <a:lnTo>
                    <a:pt x="369008" y="9969500"/>
                  </a:lnTo>
                  <a:lnTo>
                    <a:pt x="371505" y="9982200"/>
                  </a:lnTo>
                  <a:lnTo>
                    <a:pt x="373162" y="9994900"/>
                  </a:lnTo>
                  <a:lnTo>
                    <a:pt x="372898" y="10033000"/>
                  </a:lnTo>
                  <a:lnTo>
                    <a:pt x="370043" y="10071100"/>
                  </a:lnTo>
                  <a:lnTo>
                    <a:pt x="367936" y="10121900"/>
                  </a:lnTo>
                  <a:lnTo>
                    <a:pt x="369916" y="10160000"/>
                  </a:lnTo>
                  <a:lnTo>
                    <a:pt x="373529" y="10210800"/>
                  </a:lnTo>
                  <a:lnTo>
                    <a:pt x="374743" y="10248900"/>
                  </a:lnTo>
                  <a:lnTo>
                    <a:pt x="375556" y="10299700"/>
                  </a:lnTo>
                  <a:lnTo>
                    <a:pt x="377969" y="10350500"/>
                  </a:lnTo>
                  <a:lnTo>
                    <a:pt x="383979" y="10388600"/>
                  </a:lnTo>
                  <a:lnTo>
                    <a:pt x="384523" y="10401300"/>
                  </a:lnTo>
                  <a:lnTo>
                    <a:pt x="381853" y="10401300"/>
                  </a:lnTo>
                  <a:lnTo>
                    <a:pt x="365697" y="10414000"/>
                  </a:lnTo>
                  <a:lnTo>
                    <a:pt x="362490" y="10414000"/>
                  </a:lnTo>
                  <a:lnTo>
                    <a:pt x="365883" y="10439400"/>
                  </a:lnTo>
                  <a:lnTo>
                    <a:pt x="369529" y="10452100"/>
                  </a:lnTo>
                  <a:lnTo>
                    <a:pt x="372123" y="10464800"/>
                  </a:lnTo>
                  <a:lnTo>
                    <a:pt x="374468" y="10477500"/>
                  </a:lnTo>
                  <a:lnTo>
                    <a:pt x="375592" y="10490200"/>
                  </a:lnTo>
                  <a:lnTo>
                    <a:pt x="374523" y="10515600"/>
                  </a:lnTo>
                  <a:lnTo>
                    <a:pt x="373146" y="10515600"/>
                  </a:lnTo>
                  <a:lnTo>
                    <a:pt x="372058" y="10528300"/>
                  </a:lnTo>
                  <a:lnTo>
                    <a:pt x="372877" y="10541000"/>
                  </a:lnTo>
                  <a:lnTo>
                    <a:pt x="377225" y="10541000"/>
                  </a:lnTo>
                  <a:lnTo>
                    <a:pt x="385541" y="10566400"/>
                  </a:lnTo>
                  <a:lnTo>
                    <a:pt x="388531" y="10579100"/>
                  </a:lnTo>
                  <a:lnTo>
                    <a:pt x="385580" y="10591800"/>
                  </a:lnTo>
                  <a:lnTo>
                    <a:pt x="376073" y="10604500"/>
                  </a:lnTo>
                  <a:lnTo>
                    <a:pt x="372670" y="10604500"/>
                  </a:lnTo>
                  <a:lnTo>
                    <a:pt x="368932" y="10617200"/>
                  </a:lnTo>
                  <a:lnTo>
                    <a:pt x="370461" y="10617200"/>
                  </a:lnTo>
                  <a:lnTo>
                    <a:pt x="379289" y="10655300"/>
                  </a:lnTo>
                  <a:lnTo>
                    <a:pt x="378776" y="10693400"/>
                  </a:lnTo>
                  <a:lnTo>
                    <a:pt x="378305" y="10731500"/>
                  </a:lnTo>
                  <a:lnTo>
                    <a:pt x="387256" y="10769600"/>
                  </a:lnTo>
                  <a:lnTo>
                    <a:pt x="390792" y="10782300"/>
                  </a:lnTo>
                  <a:lnTo>
                    <a:pt x="393056" y="10795000"/>
                  </a:lnTo>
                  <a:lnTo>
                    <a:pt x="393613" y="10807700"/>
                  </a:lnTo>
                  <a:lnTo>
                    <a:pt x="392031" y="10820400"/>
                  </a:lnTo>
                  <a:lnTo>
                    <a:pt x="387857" y="10833100"/>
                  </a:lnTo>
                  <a:lnTo>
                    <a:pt x="390430" y="10858500"/>
                  </a:lnTo>
                  <a:lnTo>
                    <a:pt x="396617" y="10883900"/>
                  </a:lnTo>
                  <a:lnTo>
                    <a:pt x="403287" y="10909300"/>
                  </a:lnTo>
                  <a:lnTo>
                    <a:pt x="410174" y="10934700"/>
                  </a:lnTo>
                  <a:lnTo>
                    <a:pt x="412580" y="10972800"/>
                  </a:lnTo>
                  <a:lnTo>
                    <a:pt x="411845" y="11010900"/>
                  </a:lnTo>
                  <a:lnTo>
                    <a:pt x="409308" y="11049000"/>
                  </a:lnTo>
                  <a:lnTo>
                    <a:pt x="407110" y="11074400"/>
                  </a:lnTo>
                  <a:lnTo>
                    <a:pt x="403900" y="11087100"/>
                  </a:lnTo>
                  <a:lnTo>
                    <a:pt x="399236" y="11112500"/>
                  </a:lnTo>
                  <a:lnTo>
                    <a:pt x="392680" y="11125200"/>
                  </a:lnTo>
                  <a:lnTo>
                    <a:pt x="390284" y="11137900"/>
                  </a:lnTo>
                  <a:lnTo>
                    <a:pt x="390307" y="11150600"/>
                  </a:lnTo>
                  <a:lnTo>
                    <a:pt x="392213" y="11163300"/>
                  </a:lnTo>
                  <a:lnTo>
                    <a:pt x="395465" y="11163300"/>
                  </a:lnTo>
                  <a:lnTo>
                    <a:pt x="408407" y="11201400"/>
                  </a:lnTo>
                  <a:lnTo>
                    <a:pt x="413562" y="11226800"/>
                  </a:lnTo>
                  <a:lnTo>
                    <a:pt x="410043" y="11264900"/>
                  </a:lnTo>
                  <a:lnTo>
                    <a:pt x="396963" y="11290300"/>
                  </a:lnTo>
                  <a:lnTo>
                    <a:pt x="394292" y="11290300"/>
                  </a:lnTo>
                  <a:lnTo>
                    <a:pt x="392324" y="11303000"/>
                  </a:lnTo>
                  <a:lnTo>
                    <a:pt x="2057680" y="11303000"/>
                  </a:lnTo>
                  <a:lnTo>
                    <a:pt x="21266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5">
              <a:extLst>
                <a:ext uri="{FF2B5EF4-FFF2-40B4-BE49-F238E27FC236}">
                  <a16:creationId xmlns:a16="http://schemas.microsoft.com/office/drawing/2014/main" id="{D9CDD840-1EA7-0CCE-E950-336FE6D3E4FD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18453" y="9162029"/>
              <a:ext cx="1897366" cy="1395095"/>
            </a:xfrm>
            <a:prstGeom prst="rect">
              <a:avLst/>
            </a:prstGeom>
          </p:spPr>
        </p:pic>
        <p:sp>
          <p:nvSpPr>
            <p:cNvPr id="11" name="object 6">
              <a:extLst>
                <a:ext uri="{FF2B5EF4-FFF2-40B4-BE49-F238E27FC236}">
                  <a16:creationId xmlns:a16="http://schemas.microsoft.com/office/drawing/2014/main" id="{6F29E91C-30CE-B7E8-6D27-BFCDC53D8ED9}"/>
                </a:ext>
              </a:extLst>
            </p:cNvPr>
            <p:cNvSpPr/>
            <p:nvPr/>
          </p:nvSpPr>
          <p:spPr>
            <a:xfrm>
              <a:off x="2177935" y="3559993"/>
              <a:ext cx="1891030" cy="1209675"/>
            </a:xfrm>
            <a:custGeom>
              <a:avLst/>
              <a:gdLst/>
              <a:ahLst/>
              <a:cxnLst/>
              <a:rect l="l" t="t" r="r" b="b"/>
              <a:pathLst>
                <a:path w="1891029" h="1209675">
                  <a:moveTo>
                    <a:pt x="191617" y="114"/>
                  </a:moveTo>
                  <a:lnTo>
                    <a:pt x="0" y="114"/>
                  </a:lnTo>
                  <a:lnTo>
                    <a:pt x="0" y="63614"/>
                  </a:lnTo>
                  <a:lnTo>
                    <a:pt x="123710" y="63614"/>
                  </a:lnTo>
                  <a:lnTo>
                    <a:pt x="123710" y="1146924"/>
                  </a:lnTo>
                  <a:lnTo>
                    <a:pt x="0" y="1146924"/>
                  </a:lnTo>
                  <a:lnTo>
                    <a:pt x="0" y="1209154"/>
                  </a:lnTo>
                  <a:lnTo>
                    <a:pt x="191617" y="1209154"/>
                  </a:lnTo>
                  <a:lnTo>
                    <a:pt x="191617" y="1146924"/>
                  </a:lnTo>
                  <a:lnTo>
                    <a:pt x="191617" y="63614"/>
                  </a:lnTo>
                  <a:lnTo>
                    <a:pt x="191617" y="114"/>
                  </a:lnTo>
                  <a:close/>
                </a:path>
                <a:path w="1891029" h="1209675">
                  <a:moveTo>
                    <a:pt x="1890636" y="0"/>
                  </a:moveTo>
                  <a:lnTo>
                    <a:pt x="1699018" y="0"/>
                  </a:lnTo>
                  <a:lnTo>
                    <a:pt x="1699018" y="62230"/>
                  </a:lnTo>
                  <a:lnTo>
                    <a:pt x="1699018" y="1145540"/>
                  </a:lnTo>
                  <a:lnTo>
                    <a:pt x="1699018" y="1209040"/>
                  </a:lnTo>
                  <a:lnTo>
                    <a:pt x="1890636" y="1209040"/>
                  </a:lnTo>
                  <a:lnTo>
                    <a:pt x="1890636" y="1145540"/>
                  </a:lnTo>
                  <a:lnTo>
                    <a:pt x="1766925" y="1145540"/>
                  </a:lnTo>
                  <a:lnTo>
                    <a:pt x="1766925" y="62230"/>
                  </a:lnTo>
                  <a:lnTo>
                    <a:pt x="1890636" y="62230"/>
                  </a:lnTo>
                  <a:lnTo>
                    <a:pt x="1890636" y="0"/>
                  </a:lnTo>
                  <a:close/>
                </a:path>
              </a:pathLst>
            </a:custGeom>
            <a:solidFill>
              <a:srgbClr val="FFF2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2427B6-9696-DED3-AB6C-2ED8153F3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6910" y="365125"/>
            <a:ext cx="664688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E91492-63F3-6E1D-D374-57848A3BF7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06910" y="1825625"/>
            <a:ext cx="664688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FE1E5A-4EBE-8E12-F3FB-DAD1ED8E15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9B0BF66-CBAC-8A4C-AC78-4BC9DFF13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880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6B3968A9-1D3F-EB63-039F-F290936592C9}"/>
              </a:ext>
            </a:extLst>
          </p:cNvPr>
          <p:cNvGrpSpPr/>
          <p:nvPr userDrawn="1"/>
        </p:nvGrpSpPr>
        <p:grpSpPr>
          <a:xfrm>
            <a:off x="7000407" y="-52095"/>
            <a:ext cx="5191593" cy="6910095"/>
            <a:chOff x="7089694" y="-2246595"/>
            <a:chExt cx="8528212" cy="11351190"/>
          </a:xfrm>
        </p:grpSpPr>
        <p:grpSp>
          <p:nvGrpSpPr>
            <p:cNvPr id="7" name="object 2">
              <a:extLst>
                <a:ext uri="{FF2B5EF4-FFF2-40B4-BE49-F238E27FC236}">
                  <a16:creationId xmlns:a16="http://schemas.microsoft.com/office/drawing/2014/main" id="{1D9142FB-75CA-B0AB-4A95-738E8677CD44}"/>
                </a:ext>
              </a:extLst>
            </p:cNvPr>
            <p:cNvGrpSpPr/>
            <p:nvPr userDrawn="1"/>
          </p:nvGrpSpPr>
          <p:grpSpPr>
            <a:xfrm>
              <a:off x="7089694" y="-2246595"/>
              <a:ext cx="8528212" cy="11351190"/>
              <a:chOff x="11607962" y="0"/>
              <a:chExt cx="8496300" cy="11308715"/>
            </a:xfrm>
          </p:grpSpPr>
          <p:pic>
            <p:nvPicPr>
              <p:cNvPr id="8" name="object 3">
                <a:extLst>
                  <a:ext uri="{FF2B5EF4-FFF2-40B4-BE49-F238E27FC236}">
                    <a16:creationId xmlns:a16="http://schemas.microsoft.com/office/drawing/2014/main" id="{2D79CC5D-9668-2DF3-0FE3-1630903D4AEC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2722125" y="0"/>
                <a:ext cx="7381963" cy="11308556"/>
              </a:xfrm>
              <a:prstGeom prst="rect">
                <a:avLst/>
              </a:prstGeom>
            </p:spPr>
          </p:pic>
          <p:sp>
            <p:nvSpPr>
              <p:cNvPr id="9" name="object 4">
                <a:extLst>
                  <a:ext uri="{FF2B5EF4-FFF2-40B4-BE49-F238E27FC236}">
                    <a16:creationId xmlns:a16="http://schemas.microsoft.com/office/drawing/2014/main" id="{689B3C3F-5A99-C718-37D2-F15D6E96D0E0}"/>
                  </a:ext>
                </a:extLst>
              </p:cNvPr>
              <p:cNvSpPr/>
              <p:nvPr/>
            </p:nvSpPr>
            <p:spPr>
              <a:xfrm>
                <a:off x="11607962" y="5555"/>
                <a:ext cx="2136140" cy="11303000"/>
              </a:xfrm>
              <a:custGeom>
                <a:avLst/>
                <a:gdLst/>
                <a:ahLst/>
                <a:cxnLst/>
                <a:rect l="l" t="t" r="r" b="b"/>
                <a:pathLst>
                  <a:path w="2136140" h="11303000">
                    <a:moveTo>
                      <a:pt x="1992829" y="0"/>
                    </a:moveTo>
                    <a:lnTo>
                      <a:pt x="0" y="0"/>
                    </a:lnTo>
                    <a:lnTo>
                      <a:pt x="266356" y="11303000"/>
                    </a:lnTo>
                    <a:lnTo>
                      <a:pt x="1794306" y="11303000"/>
                    </a:lnTo>
                    <a:lnTo>
                      <a:pt x="1783800" y="11290300"/>
                    </a:lnTo>
                    <a:lnTo>
                      <a:pt x="1781296" y="11264900"/>
                    </a:lnTo>
                    <a:lnTo>
                      <a:pt x="1783573" y="11239500"/>
                    </a:lnTo>
                    <a:lnTo>
                      <a:pt x="1786461" y="11226800"/>
                    </a:lnTo>
                    <a:lnTo>
                      <a:pt x="1788096" y="11214100"/>
                    </a:lnTo>
                    <a:lnTo>
                      <a:pt x="1786615" y="11201400"/>
                    </a:lnTo>
                    <a:lnTo>
                      <a:pt x="1783678" y="11188700"/>
                    </a:lnTo>
                    <a:lnTo>
                      <a:pt x="1783192" y="11176000"/>
                    </a:lnTo>
                    <a:lnTo>
                      <a:pt x="1786195" y="11163300"/>
                    </a:lnTo>
                    <a:lnTo>
                      <a:pt x="1793725" y="11137900"/>
                    </a:lnTo>
                    <a:lnTo>
                      <a:pt x="1799653" y="11125200"/>
                    </a:lnTo>
                    <a:lnTo>
                      <a:pt x="1801359" y="11112500"/>
                    </a:lnTo>
                    <a:lnTo>
                      <a:pt x="1799392" y="11087100"/>
                    </a:lnTo>
                    <a:lnTo>
                      <a:pt x="1794301" y="11061700"/>
                    </a:lnTo>
                    <a:lnTo>
                      <a:pt x="1790668" y="11061700"/>
                    </a:lnTo>
                    <a:lnTo>
                      <a:pt x="1788425" y="11049000"/>
                    </a:lnTo>
                    <a:lnTo>
                      <a:pt x="1788041" y="11036300"/>
                    </a:lnTo>
                    <a:lnTo>
                      <a:pt x="1789987" y="11023600"/>
                    </a:lnTo>
                    <a:lnTo>
                      <a:pt x="1793145" y="11010900"/>
                    </a:lnTo>
                    <a:lnTo>
                      <a:pt x="1795890" y="10998200"/>
                    </a:lnTo>
                    <a:lnTo>
                      <a:pt x="1798159" y="10985500"/>
                    </a:lnTo>
                    <a:lnTo>
                      <a:pt x="1799892" y="10972800"/>
                    </a:lnTo>
                    <a:lnTo>
                      <a:pt x="1806754" y="10922000"/>
                    </a:lnTo>
                    <a:lnTo>
                      <a:pt x="1814940" y="10871200"/>
                    </a:lnTo>
                    <a:lnTo>
                      <a:pt x="1821801" y="10820400"/>
                    </a:lnTo>
                    <a:lnTo>
                      <a:pt x="1824687" y="10769600"/>
                    </a:lnTo>
                    <a:lnTo>
                      <a:pt x="1824406" y="10769600"/>
                    </a:lnTo>
                    <a:lnTo>
                      <a:pt x="1823507" y="10756900"/>
                    </a:lnTo>
                    <a:lnTo>
                      <a:pt x="1821904" y="10756900"/>
                    </a:lnTo>
                    <a:lnTo>
                      <a:pt x="1819515" y="10744200"/>
                    </a:lnTo>
                    <a:lnTo>
                      <a:pt x="1810985" y="10731500"/>
                    </a:lnTo>
                    <a:lnTo>
                      <a:pt x="1804705" y="10706100"/>
                    </a:lnTo>
                    <a:lnTo>
                      <a:pt x="1805463" y="10693400"/>
                    </a:lnTo>
                    <a:lnTo>
                      <a:pt x="1818049" y="10668000"/>
                    </a:lnTo>
                    <a:lnTo>
                      <a:pt x="1821535" y="10668000"/>
                    </a:lnTo>
                    <a:lnTo>
                      <a:pt x="1822226" y="10655300"/>
                    </a:lnTo>
                    <a:lnTo>
                      <a:pt x="1820960" y="10642600"/>
                    </a:lnTo>
                    <a:lnTo>
                      <a:pt x="1819845" y="10629900"/>
                    </a:lnTo>
                    <a:lnTo>
                      <a:pt x="1821367" y="10617200"/>
                    </a:lnTo>
                    <a:lnTo>
                      <a:pt x="1823915" y="10591800"/>
                    </a:lnTo>
                    <a:lnTo>
                      <a:pt x="1825881" y="10579100"/>
                    </a:lnTo>
                    <a:lnTo>
                      <a:pt x="1833759" y="10541000"/>
                    </a:lnTo>
                    <a:lnTo>
                      <a:pt x="1844906" y="10490200"/>
                    </a:lnTo>
                    <a:lnTo>
                      <a:pt x="1851122" y="10439400"/>
                    </a:lnTo>
                    <a:lnTo>
                      <a:pt x="1844205" y="10388600"/>
                    </a:lnTo>
                    <a:lnTo>
                      <a:pt x="1842812" y="10388600"/>
                    </a:lnTo>
                    <a:lnTo>
                      <a:pt x="1842896" y="10375900"/>
                    </a:lnTo>
                    <a:lnTo>
                      <a:pt x="1844906" y="10375900"/>
                    </a:lnTo>
                    <a:lnTo>
                      <a:pt x="1850788" y="10363200"/>
                    </a:lnTo>
                    <a:lnTo>
                      <a:pt x="1852401" y="10337800"/>
                    </a:lnTo>
                    <a:lnTo>
                      <a:pt x="1850696" y="10325100"/>
                    </a:lnTo>
                    <a:lnTo>
                      <a:pt x="1846624" y="10312400"/>
                    </a:lnTo>
                    <a:lnTo>
                      <a:pt x="1844402" y="10299700"/>
                    </a:lnTo>
                    <a:lnTo>
                      <a:pt x="1844796" y="10287000"/>
                    </a:lnTo>
                    <a:lnTo>
                      <a:pt x="1846998" y="10287000"/>
                    </a:lnTo>
                    <a:lnTo>
                      <a:pt x="1850194" y="10274300"/>
                    </a:lnTo>
                    <a:lnTo>
                      <a:pt x="1865320" y="10223500"/>
                    </a:lnTo>
                    <a:lnTo>
                      <a:pt x="1875081" y="10172700"/>
                    </a:lnTo>
                    <a:lnTo>
                      <a:pt x="1880848" y="10121900"/>
                    </a:lnTo>
                    <a:lnTo>
                      <a:pt x="1883994" y="10071100"/>
                    </a:lnTo>
                    <a:lnTo>
                      <a:pt x="1884331" y="10033000"/>
                    </a:lnTo>
                    <a:lnTo>
                      <a:pt x="1884494" y="10007600"/>
                    </a:lnTo>
                    <a:lnTo>
                      <a:pt x="1887882" y="9969500"/>
                    </a:lnTo>
                    <a:lnTo>
                      <a:pt x="1897889" y="9931400"/>
                    </a:lnTo>
                    <a:lnTo>
                      <a:pt x="1899722" y="9931400"/>
                    </a:lnTo>
                    <a:lnTo>
                      <a:pt x="1897585" y="9918700"/>
                    </a:lnTo>
                    <a:lnTo>
                      <a:pt x="1894832" y="9918700"/>
                    </a:lnTo>
                    <a:lnTo>
                      <a:pt x="1881197" y="9880600"/>
                    </a:lnTo>
                    <a:lnTo>
                      <a:pt x="1877128" y="9855200"/>
                    </a:lnTo>
                    <a:lnTo>
                      <a:pt x="1881733" y="9817100"/>
                    </a:lnTo>
                    <a:lnTo>
                      <a:pt x="1894120" y="9791700"/>
                    </a:lnTo>
                    <a:lnTo>
                      <a:pt x="1897239" y="9779000"/>
                    </a:lnTo>
                    <a:lnTo>
                      <a:pt x="1898999" y="9779000"/>
                    </a:lnTo>
                    <a:lnTo>
                      <a:pt x="1898867" y="9766300"/>
                    </a:lnTo>
                    <a:lnTo>
                      <a:pt x="1896308" y="9753600"/>
                    </a:lnTo>
                    <a:lnTo>
                      <a:pt x="1889407" y="9740900"/>
                    </a:lnTo>
                    <a:lnTo>
                      <a:pt x="1884383" y="9715500"/>
                    </a:lnTo>
                    <a:lnTo>
                      <a:pt x="1880798" y="9690100"/>
                    </a:lnTo>
                    <a:lnTo>
                      <a:pt x="1878214" y="9677400"/>
                    </a:lnTo>
                    <a:lnTo>
                      <a:pt x="1875046" y="9639300"/>
                    </a:lnTo>
                    <a:lnTo>
                      <a:pt x="1873688" y="9601200"/>
                    </a:lnTo>
                    <a:lnTo>
                      <a:pt x="1875476" y="9563100"/>
                    </a:lnTo>
                    <a:lnTo>
                      <a:pt x="1881743" y="9525000"/>
                    </a:lnTo>
                    <a:lnTo>
                      <a:pt x="1888047" y="9512300"/>
                    </a:lnTo>
                    <a:lnTo>
                      <a:pt x="1893866" y="9486900"/>
                    </a:lnTo>
                    <a:lnTo>
                      <a:pt x="1896052" y="9461500"/>
                    </a:lnTo>
                    <a:lnTo>
                      <a:pt x="1891460" y="9436100"/>
                    </a:lnTo>
                    <a:lnTo>
                      <a:pt x="1889702" y="9436100"/>
                    </a:lnTo>
                    <a:lnTo>
                      <a:pt x="1890059" y="9423400"/>
                    </a:lnTo>
                    <a:lnTo>
                      <a:pt x="1892126" y="9410700"/>
                    </a:lnTo>
                    <a:lnTo>
                      <a:pt x="1895491" y="9398000"/>
                    </a:lnTo>
                    <a:lnTo>
                      <a:pt x="1903801" y="9359900"/>
                    </a:lnTo>
                    <a:lnTo>
                      <a:pt x="1902663" y="9321800"/>
                    </a:lnTo>
                    <a:lnTo>
                      <a:pt x="1901483" y="9283700"/>
                    </a:lnTo>
                    <a:lnTo>
                      <a:pt x="1909669" y="9245600"/>
                    </a:lnTo>
                    <a:lnTo>
                      <a:pt x="1911135" y="9245600"/>
                    </a:lnTo>
                    <a:lnTo>
                      <a:pt x="1907219" y="9232900"/>
                    </a:lnTo>
                    <a:lnTo>
                      <a:pt x="1903742" y="9232900"/>
                    </a:lnTo>
                    <a:lnTo>
                      <a:pt x="1893986" y="9220200"/>
                    </a:lnTo>
                    <a:lnTo>
                      <a:pt x="1890777" y="9207500"/>
                    </a:lnTo>
                    <a:lnTo>
                      <a:pt x="1893509" y="9182100"/>
                    </a:lnTo>
                    <a:lnTo>
                      <a:pt x="1901575" y="9169400"/>
                    </a:lnTo>
                    <a:lnTo>
                      <a:pt x="1905760" y="9169400"/>
                    </a:lnTo>
                    <a:lnTo>
                      <a:pt x="1906425" y="9156700"/>
                    </a:lnTo>
                    <a:lnTo>
                      <a:pt x="1905194" y="9144000"/>
                    </a:lnTo>
                    <a:lnTo>
                      <a:pt x="1903690" y="9144000"/>
                    </a:lnTo>
                    <a:lnTo>
                      <a:pt x="1902319" y="9118600"/>
                    </a:lnTo>
                    <a:lnTo>
                      <a:pt x="1903157" y="9105900"/>
                    </a:lnTo>
                    <a:lnTo>
                      <a:pt x="1905223" y="9093200"/>
                    </a:lnTo>
                    <a:lnTo>
                      <a:pt x="1907533" y="9067800"/>
                    </a:lnTo>
                    <a:lnTo>
                      <a:pt x="1910943" y="9055100"/>
                    </a:lnTo>
                    <a:lnTo>
                      <a:pt x="1914082" y="9042400"/>
                    </a:lnTo>
                    <a:lnTo>
                      <a:pt x="1910672" y="9029700"/>
                    </a:lnTo>
                    <a:lnTo>
                      <a:pt x="1893617" y="9029700"/>
                    </a:lnTo>
                    <a:lnTo>
                      <a:pt x="1891648" y="9017000"/>
                    </a:lnTo>
                    <a:lnTo>
                      <a:pt x="1892141" y="9017000"/>
                    </a:lnTo>
                    <a:lnTo>
                      <a:pt x="1897337" y="8978900"/>
                    </a:lnTo>
                    <a:lnTo>
                      <a:pt x="1898932" y="8928100"/>
                    </a:lnTo>
                    <a:lnTo>
                      <a:pt x="1898927" y="8877300"/>
                    </a:lnTo>
                    <a:lnTo>
                      <a:pt x="1899326" y="8826500"/>
                    </a:lnTo>
                    <a:lnTo>
                      <a:pt x="1902130" y="8788400"/>
                    </a:lnTo>
                    <a:lnTo>
                      <a:pt x="1903368" y="8737600"/>
                    </a:lnTo>
                    <a:lnTo>
                      <a:pt x="1900537" y="8699500"/>
                    </a:lnTo>
                    <a:lnTo>
                      <a:pt x="1896966" y="8661400"/>
                    </a:lnTo>
                    <a:lnTo>
                      <a:pt x="1895983" y="8623300"/>
                    </a:lnTo>
                    <a:lnTo>
                      <a:pt x="1897447" y="8610600"/>
                    </a:lnTo>
                    <a:lnTo>
                      <a:pt x="1899753" y="8597900"/>
                    </a:lnTo>
                    <a:lnTo>
                      <a:pt x="1900857" y="8585200"/>
                    </a:lnTo>
                    <a:lnTo>
                      <a:pt x="1898716" y="8572500"/>
                    </a:lnTo>
                    <a:lnTo>
                      <a:pt x="1889998" y="8534400"/>
                    </a:lnTo>
                    <a:lnTo>
                      <a:pt x="1888510" y="8509000"/>
                    </a:lnTo>
                    <a:lnTo>
                      <a:pt x="1892146" y="8470900"/>
                    </a:lnTo>
                    <a:lnTo>
                      <a:pt x="1898800" y="8432800"/>
                    </a:lnTo>
                    <a:lnTo>
                      <a:pt x="1904967" y="8407400"/>
                    </a:lnTo>
                    <a:lnTo>
                      <a:pt x="1910141" y="8382000"/>
                    </a:lnTo>
                    <a:lnTo>
                      <a:pt x="1910284" y="8356600"/>
                    </a:lnTo>
                    <a:lnTo>
                      <a:pt x="1901355" y="8331200"/>
                    </a:lnTo>
                    <a:lnTo>
                      <a:pt x="1896302" y="8318500"/>
                    </a:lnTo>
                    <a:lnTo>
                      <a:pt x="1894295" y="8305800"/>
                    </a:lnTo>
                    <a:lnTo>
                      <a:pt x="1894373" y="8293100"/>
                    </a:lnTo>
                    <a:lnTo>
                      <a:pt x="1895575" y="8293100"/>
                    </a:lnTo>
                    <a:lnTo>
                      <a:pt x="1903030" y="8242300"/>
                    </a:lnTo>
                    <a:lnTo>
                      <a:pt x="1910849" y="8191500"/>
                    </a:lnTo>
                    <a:lnTo>
                      <a:pt x="1916749" y="8140700"/>
                    </a:lnTo>
                    <a:lnTo>
                      <a:pt x="1918443" y="8089900"/>
                    </a:lnTo>
                    <a:lnTo>
                      <a:pt x="1920466" y="8039100"/>
                    </a:lnTo>
                    <a:lnTo>
                      <a:pt x="1926496" y="8001000"/>
                    </a:lnTo>
                    <a:lnTo>
                      <a:pt x="1933365" y="7950200"/>
                    </a:lnTo>
                    <a:lnTo>
                      <a:pt x="1937909" y="7912100"/>
                    </a:lnTo>
                    <a:lnTo>
                      <a:pt x="1940626" y="7886700"/>
                    </a:lnTo>
                    <a:lnTo>
                      <a:pt x="1944528" y="7861300"/>
                    </a:lnTo>
                    <a:lnTo>
                      <a:pt x="1947104" y="7835900"/>
                    </a:lnTo>
                    <a:lnTo>
                      <a:pt x="1945846" y="7823200"/>
                    </a:lnTo>
                    <a:lnTo>
                      <a:pt x="1942735" y="7785100"/>
                    </a:lnTo>
                    <a:lnTo>
                      <a:pt x="1945418" y="7734300"/>
                    </a:lnTo>
                    <a:lnTo>
                      <a:pt x="1949296" y="7696200"/>
                    </a:lnTo>
                    <a:lnTo>
                      <a:pt x="1949772" y="7658100"/>
                    </a:lnTo>
                    <a:lnTo>
                      <a:pt x="1951621" y="7632700"/>
                    </a:lnTo>
                    <a:lnTo>
                      <a:pt x="1957646" y="7607300"/>
                    </a:lnTo>
                    <a:lnTo>
                      <a:pt x="1961991" y="7581900"/>
                    </a:lnTo>
                    <a:lnTo>
                      <a:pt x="1958798" y="7543800"/>
                    </a:lnTo>
                    <a:lnTo>
                      <a:pt x="1954322" y="7518400"/>
                    </a:lnTo>
                    <a:lnTo>
                      <a:pt x="1951312" y="7493000"/>
                    </a:lnTo>
                    <a:lnTo>
                      <a:pt x="1950320" y="7467600"/>
                    </a:lnTo>
                    <a:lnTo>
                      <a:pt x="1951898" y="7442200"/>
                    </a:lnTo>
                    <a:lnTo>
                      <a:pt x="1955985" y="7391400"/>
                    </a:lnTo>
                    <a:lnTo>
                      <a:pt x="1955105" y="7340600"/>
                    </a:lnTo>
                    <a:lnTo>
                      <a:pt x="1947286" y="7289800"/>
                    </a:lnTo>
                    <a:lnTo>
                      <a:pt x="1930558" y="7239000"/>
                    </a:lnTo>
                    <a:lnTo>
                      <a:pt x="1927265" y="7226300"/>
                    </a:lnTo>
                    <a:lnTo>
                      <a:pt x="1926992" y="7213600"/>
                    </a:lnTo>
                    <a:lnTo>
                      <a:pt x="1929732" y="7200900"/>
                    </a:lnTo>
                    <a:lnTo>
                      <a:pt x="1935480" y="7200900"/>
                    </a:lnTo>
                    <a:lnTo>
                      <a:pt x="1942713" y="7188200"/>
                    </a:lnTo>
                    <a:lnTo>
                      <a:pt x="1946931" y="7175500"/>
                    </a:lnTo>
                    <a:lnTo>
                      <a:pt x="1948819" y="7150100"/>
                    </a:lnTo>
                    <a:lnTo>
                      <a:pt x="1949060" y="7137400"/>
                    </a:lnTo>
                    <a:lnTo>
                      <a:pt x="1948641" y="7112000"/>
                    </a:lnTo>
                    <a:lnTo>
                      <a:pt x="1948369" y="7099300"/>
                    </a:lnTo>
                    <a:lnTo>
                      <a:pt x="1947961" y="7048500"/>
                    </a:lnTo>
                    <a:lnTo>
                      <a:pt x="1950457" y="7023100"/>
                    </a:lnTo>
                    <a:lnTo>
                      <a:pt x="1955868" y="7010400"/>
                    </a:lnTo>
                    <a:lnTo>
                      <a:pt x="1960369" y="6985000"/>
                    </a:lnTo>
                    <a:lnTo>
                      <a:pt x="1960139" y="6972300"/>
                    </a:lnTo>
                    <a:lnTo>
                      <a:pt x="1953075" y="6934200"/>
                    </a:lnTo>
                    <a:lnTo>
                      <a:pt x="1949648" y="6896100"/>
                    </a:lnTo>
                    <a:lnTo>
                      <a:pt x="1949930" y="6870700"/>
                    </a:lnTo>
                    <a:lnTo>
                      <a:pt x="1953992" y="6832600"/>
                    </a:lnTo>
                    <a:lnTo>
                      <a:pt x="1956249" y="6807200"/>
                    </a:lnTo>
                    <a:lnTo>
                      <a:pt x="1956351" y="6781800"/>
                    </a:lnTo>
                    <a:lnTo>
                      <a:pt x="1958333" y="6743700"/>
                    </a:lnTo>
                    <a:lnTo>
                      <a:pt x="1966233" y="6718300"/>
                    </a:lnTo>
                    <a:lnTo>
                      <a:pt x="1976554" y="6692900"/>
                    </a:lnTo>
                    <a:lnTo>
                      <a:pt x="1977908" y="6654800"/>
                    </a:lnTo>
                    <a:lnTo>
                      <a:pt x="1977423" y="6616700"/>
                    </a:lnTo>
                    <a:lnTo>
                      <a:pt x="1982232" y="6578600"/>
                    </a:lnTo>
                    <a:lnTo>
                      <a:pt x="1983342" y="6578600"/>
                    </a:lnTo>
                    <a:lnTo>
                      <a:pt x="1980389" y="6565900"/>
                    </a:lnTo>
                    <a:lnTo>
                      <a:pt x="1978504" y="6565900"/>
                    </a:lnTo>
                    <a:lnTo>
                      <a:pt x="1962678" y="6515100"/>
                    </a:lnTo>
                    <a:lnTo>
                      <a:pt x="1954136" y="6464300"/>
                    </a:lnTo>
                    <a:lnTo>
                      <a:pt x="1952524" y="6413500"/>
                    </a:lnTo>
                    <a:lnTo>
                      <a:pt x="1957489" y="6362700"/>
                    </a:lnTo>
                    <a:lnTo>
                      <a:pt x="1958788" y="6350000"/>
                    </a:lnTo>
                    <a:lnTo>
                      <a:pt x="1956097" y="6350000"/>
                    </a:lnTo>
                    <a:lnTo>
                      <a:pt x="1957018" y="6337300"/>
                    </a:lnTo>
                    <a:lnTo>
                      <a:pt x="1955989" y="6311900"/>
                    </a:lnTo>
                    <a:lnTo>
                      <a:pt x="1948488" y="6299200"/>
                    </a:lnTo>
                    <a:lnTo>
                      <a:pt x="1941818" y="6273800"/>
                    </a:lnTo>
                    <a:lnTo>
                      <a:pt x="1943280" y="6248400"/>
                    </a:lnTo>
                    <a:lnTo>
                      <a:pt x="1949375" y="6210300"/>
                    </a:lnTo>
                    <a:lnTo>
                      <a:pt x="1949445" y="6172200"/>
                    </a:lnTo>
                    <a:lnTo>
                      <a:pt x="1943189" y="6134100"/>
                    </a:lnTo>
                    <a:lnTo>
                      <a:pt x="1930307" y="6096000"/>
                    </a:lnTo>
                    <a:lnTo>
                      <a:pt x="1926768" y="6083300"/>
                    </a:lnTo>
                    <a:lnTo>
                      <a:pt x="1926878" y="6070600"/>
                    </a:lnTo>
                    <a:lnTo>
                      <a:pt x="1928958" y="6070600"/>
                    </a:lnTo>
                    <a:lnTo>
                      <a:pt x="1931333" y="6057900"/>
                    </a:lnTo>
                    <a:lnTo>
                      <a:pt x="1938489" y="6007100"/>
                    </a:lnTo>
                    <a:lnTo>
                      <a:pt x="1943822" y="5969000"/>
                    </a:lnTo>
                    <a:lnTo>
                      <a:pt x="1945115" y="5918200"/>
                    </a:lnTo>
                    <a:lnTo>
                      <a:pt x="1940150" y="5880100"/>
                    </a:lnTo>
                    <a:lnTo>
                      <a:pt x="1934926" y="5854700"/>
                    </a:lnTo>
                    <a:lnTo>
                      <a:pt x="1930389" y="5829300"/>
                    </a:lnTo>
                    <a:lnTo>
                      <a:pt x="1929267" y="5803900"/>
                    </a:lnTo>
                    <a:lnTo>
                      <a:pt x="1934286" y="5778500"/>
                    </a:lnTo>
                    <a:lnTo>
                      <a:pt x="1938710" y="5765800"/>
                    </a:lnTo>
                    <a:lnTo>
                      <a:pt x="1940735" y="5740400"/>
                    </a:lnTo>
                    <a:lnTo>
                      <a:pt x="1940579" y="5702300"/>
                    </a:lnTo>
                    <a:lnTo>
                      <a:pt x="1935857" y="5651500"/>
                    </a:lnTo>
                    <a:lnTo>
                      <a:pt x="1928587" y="5588000"/>
                    </a:lnTo>
                    <a:lnTo>
                      <a:pt x="1922397" y="5537200"/>
                    </a:lnTo>
                    <a:lnTo>
                      <a:pt x="1920915" y="5486400"/>
                    </a:lnTo>
                    <a:lnTo>
                      <a:pt x="1921678" y="5435600"/>
                    </a:lnTo>
                    <a:lnTo>
                      <a:pt x="1922747" y="5384800"/>
                    </a:lnTo>
                    <a:lnTo>
                      <a:pt x="1927311" y="5346700"/>
                    </a:lnTo>
                    <a:lnTo>
                      <a:pt x="1938558" y="5295900"/>
                    </a:lnTo>
                    <a:lnTo>
                      <a:pt x="1942461" y="5283200"/>
                    </a:lnTo>
                    <a:lnTo>
                      <a:pt x="1945398" y="5270500"/>
                    </a:lnTo>
                    <a:lnTo>
                      <a:pt x="1945826" y="5257800"/>
                    </a:lnTo>
                    <a:lnTo>
                      <a:pt x="1942202" y="5245100"/>
                    </a:lnTo>
                    <a:lnTo>
                      <a:pt x="1925363" y="5207000"/>
                    </a:lnTo>
                    <a:lnTo>
                      <a:pt x="1916857" y="5156200"/>
                    </a:lnTo>
                    <a:lnTo>
                      <a:pt x="1909490" y="5105400"/>
                    </a:lnTo>
                    <a:lnTo>
                      <a:pt x="1889340" y="5029200"/>
                    </a:lnTo>
                    <a:lnTo>
                      <a:pt x="1886762" y="5003800"/>
                    </a:lnTo>
                    <a:lnTo>
                      <a:pt x="1885549" y="4978400"/>
                    </a:lnTo>
                    <a:lnTo>
                      <a:pt x="1882916" y="4953000"/>
                    </a:lnTo>
                    <a:lnTo>
                      <a:pt x="1877693" y="4914900"/>
                    </a:lnTo>
                    <a:lnTo>
                      <a:pt x="1875522" y="4876800"/>
                    </a:lnTo>
                    <a:lnTo>
                      <a:pt x="1874574" y="4826000"/>
                    </a:lnTo>
                    <a:lnTo>
                      <a:pt x="1873021" y="4787900"/>
                    </a:lnTo>
                    <a:lnTo>
                      <a:pt x="1870642" y="4737100"/>
                    </a:lnTo>
                    <a:lnTo>
                      <a:pt x="1868360" y="4699000"/>
                    </a:lnTo>
                    <a:lnTo>
                      <a:pt x="1864448" y="4648200"/>
                    </a:lnTo>
                    <a:lnTo>
                      <a:pt x="1857178" y="4597400"/>
                    </a:lnTo>
                    <a:lnTo>
                      <a:pt x="1844823" y="4546600"/>
                    </a:lnTo>
                    <a:lnTo>
                      <a:pt x="1840823" y="4546600"/>
                    </a:lnTo>
                    <a:lnTo>
                      <a:pt x="1843105" y="4533900"/>
                    </a:lnTo>
                    <a:lnTo>
                      <a:pt x="1850738" y="4495800"/>
                    </a:lnTo>
                    <a:lnTo>
                      <a:pt x="1855312" y="4457700"/>
                    </a:lnTo>
                    <a:lnTo>
                      <a:pt x="1858896" y="4394200"/>
                    </a:lnTo>
                    <a:lnTo>
                      <a:pt x="1859341" y="4356100"/>
                    </a:lnTo>
                    <a:lnTo>
                      <a:pt x="1859293" y="4330700"/>
                    </a:lnTo>
                    <a:lnTo>
                      <a:pt x="1858822" y="4292600"/>
                    </a:lnTo>
                    <a:lnTo>
                      <a:pt x="1857995" y="4267200"/>
                    </a:lnTo>
                    <a:lnTo>
                      <a:pt x="1859832" y="4216400"/>
                    </a:lnTo>
                    <a:lnTo>
                      <a:pt x="1866219" y="4152900"/>
                    </a:lnTo>
                    <a:lnTo>
                      <a:pt x="1873428" y="4102100"/>
                    </a:lnTo>
                    <a:lnTo>
                      <a:pt x="1877733" y="4051300"/>
                    </a:lnTo>
                    <a:lnTo>
                      <a:pt x="1876285" y="4000500"/>
                    </a:lnTo>
                    <a:lnTo>
                      <a:pt x="1871597" y="3949700"/>
                    </a:lnTo>
                    <a:lnTo>
                      <a:pt x="1867929" y="3886200"/>
                    </a:lnTo>
                    <a:lnTo>
                      <a:pt x="1869544" y="3835400"/>
                    </a:lnTo>
                    <a:lnTo>
                      <a:pt x="1870969" y="3822700"/>
                    </a:lnTo>
                    <a:lnTo>
                      <a:pt x="1870661" y="3797300"/>
                    </a:lnTo>
                    <a:lnTo>
                      <a:pt x="1868556" y="3771900"/>
                    </a:lnTo>
                    <a:lnTo>
                      <a:pt x="1864592" y="3746500"/>
                    </a:lnTo>
                    <a:lnTo>
                      <a:pt x="1859973" y="3721100"/>
                    </a:lnTo>
                    <a:lnTo>
                      <a:pt x="1860929" y="3683000"/>
                    </a:lnTo>
                    <a:lnTo>
                      <a:pt x="1868466" y="3619500"/>
                    </a:lnTo>
                    <a:lnTo>
                      <a:pt x="1871075" y="3594100"/>
                    </a:lnTo>
                    <a:lnTo>
                      <a:pt x="1873895" y="3568700"/>
                    </a:lnTo>
                    <a:lnTo>
                      <a:pt x="1879701" y="3505200"/>
                    </a:lnTo>
                    <a:lnTo>
                      <a:pt x="1878956" y="3492500"/>
                    </a:lnTo>
                    <a:lnTo>
                      <a:pt x="1874042" y="3479800"/>
                    </a:lnTo>
                    <a:lnTo>
                      <a:pt x="1867650" y="3454400"/>
                    </a:lnTo>
                    <a:lnTo>
                      <a:pt x="1862477" y="3441700"/>
                    </a:lnTo>
                    <a:lnTo>
                      <a:pt x="1857533" y="3403600"/>
                    </a:lnTo>
                    <a:lnTo>
                      <a:pt x="1857176" y="3365500"/>
                    </a:lnTo>
                    <a:lnTo>
                      <a:pt x="1855691" y="3327400"/>
                    </a:lnTo>
                    <a:lnTo>
                      <a:pt x="1847367" y="3289300"/>
                    </a:lnTo>
                    <a:lnTo>
                      <a:pt x="1847050" y="3276600"/>
                    </a:lnTo>
                    <a:lnTo>
                      <a:pt x="1848622" y="3276600"/>
                    </a:lnTo>
                    <a:lnTo>
                      <a:pt x="1850829" y="3263900"/>
                    </a:lnTo>
                    <a:lnTo>
                      <a:pt x="1852414" y="3263900"/>
                    </a:lnTo>
                    <a:lnTo>
                      <a:pt x="1853987" y="3251200"/>
                    </a:lnTo>
                    <a:lnTo>
                      <a:pt x="1856075" y="3251200"/>
                    </a:lnTo>
                    <a:lnTo>
                      <a:pt x="1857395" y="3238500"/>
                    </a:lnTo>
                    <a:lnTo>
                      <a:pt x="1856665" y="3238500"/>
                    </a:lnTo>
                    <a:lnTo>
                      <a:pt x="1851455" y="3200400"/>
                    </a:lnTo>
                    <a:lnTo>
                      <a:pt x="1851805" y="3175000"/>
                    </a:lnTo>
                    <a:lnTo>
                      <a:pt x="1856434" y="3149600"/>
                    </a:lnTo>
                    <a:lnTo>
                      <a:pt x="1864058" y="3111500"/>
                    </a:lnTo>
                    <a:lnTo>
                      <a:pt x="1876134" y="3086100"/>
                    </a:lnTo>
                    <a:lnTo>
                      <a:pt x="1885900" y="3048000"/>
                    </a:lnTo>
                    <a:lnTo>
                      <a:pt x="1885724" y="3009900"/>
                    </a:lnTo>
                    <a:lnTo>
                      <a:pt x="1867974" y="2971800"/>
                    </a:lnTo>
                    <a:lnTo>
                      <a:pt x="1860354" y="2959100"/>
                    </a:lnTo>
                    <a:lnTo>
                      <a:pt x="1858440" y="2946400"/>
                    </a:lnTo>
                    <a:lnTo>
                      <a:pt x="1861560" y="2933700"/>
                    </a:lnTo>
                    <a:lnTo>
                      <a:pt x="1873591" y="2921000"/>
                    </a:lnTo>
                    <a:lnTo>
                      <a:pt x="1877517" y="2908300"/>
                    </a:lnTo>
                    <a:lnTo>
                      <a:pt x="1880349" y="2908300"/>
                    </a:lnTo>
                    <a:lnTo>
                      <a:pt x="1881617" y="2895600"/>
                    </a:lnTo>
                    <a:lnTo>
                      <a:pt x="1881801" y="2844800"/>
                    </a:lnTo>
                    <a:lnTo>
                      <a:pt x="1879697" y="2806700"/>
                    </a:lnTo>
                    <a:lnTo>
                      <a:pt x="1877184" y="2755900"/>
                    </a:lnTo>
                    <a:lnTo>
                      <a:pt x="1876140" y="2705100"/>
                    </a:lnTo>
                    <a:lnTo>
                      <a:pt x="1878445" y="2667000"/>
                    </a:lnTo>
                    <a:lnTo>
                      <a:pt x="1879230" y="2654300"/>
                    </a:lnTo>
                    <a:lnTo>
                      <a:pt x="1877209" y="2641600"/>
                    </a:lnTo>
                    <a:lnTo>
                      <a:pt x="1867838" y="2641600"/>
                    </a:lnTo>
                    <a:lnTo>
                      <a:pt x="1865073" y="2628900"/>
                    </a:lnTo>
                    <a:lnTo>
                      <a:pt x="1869701" y="2616200"/>
                    </a:lnTo>
                    <a:lnTo>
                      <a:pt x="1876651" y="2603500"/>
                    </a:lnTo>
                    <a:lnTo>
                      <a:pt x="1881757" y="2590800"/>
                    </a:lnTo>
                    <a:lnTo>
                      <a:pt x="1886996" y="2565400"/>
                    </a:lnTo>
                    <a:lnTo>
                      <a:pt x="1894339" y="2552700"/>
                    </a:lnTo>
                    <a:lnTo>
                      <a:pt x="1900073" y="2540000"/>
                    </a:lnTo>
                    <a:lnTo>
                      <a:pt x="1904635" y="2527300"/>
                    </a:lnTo>
                    <a:lnTo>
                      <a:pt x="1904497" y="2501900"/>
                    </a:lnTo>
                    <a:lnTo>
                      <a:pt x="1892366" y="2489200"/>
                    </a:lnTo>
                    <a:lnTo>
                      <a:pt x="1892236" y="2476500"/>
                    </a:lnTo>
                    <a:lnTo>
                      <a:pt x="1894135" y="2476500"/>
                    </a:lnTo>
                    <a:lnTo>
                      <a:pt x="1896455" y="2463800"/>
                    </a:lnTo>
                    <a:lnTo>
                      <a:pt x="1905430" y="2425700"/>
                    </a:lnTo>
                    <a:lnTo>
                      <a:pt x="1914539" y="2400300"/>
                    </a:lnTo>
                    <a:lnTo>
                      <a:pt x="1923776" y="2362200"/>
                    </a:lnTo>
                    <a:lnTo>
                      <a:pt x="1933134" y="2324100"/>
                    </a:lnTo>
                    <a:lnTo>
                      <a:pt x="1944123" y="2286000"/>
                    </a:lnTo>
                    <a:lnTo>
                      <a:pt x="1954280" y="2247900"/>
                    </a:lnTo>
                    <a:lnTo>
                      <a:pt x="1964987" y="2197100"/>
                    </a:lnTo>
                    <a:lnTo>
                      <a:pt x="1977625" y="2159000"/>
                    </a:lnTo>
                    <a:lnTo>
                      <a:pt x="1985237" y="2120900"/>
                    </a:lnTo>
                    <a:lnTo>
                      <a:pt x="1987695" y="2095500"/>
                    </a:lnTo>
                    <a:lnTo>
                      <a:pt x="1985438" y="2070100"/>
                    </a:lnTo>
                    <a:lnTo>
                      <a:pt x="1978902" y="2032000"/>
                    </a:lnTo>
                    <a:lnTo>
                      <a:pt x="1971101" y="2006600"/>
                    </a:lnTo>
                    <a:lnTo>
                      <a:pt x="1968738" y="1968500"/>
                    </a:lnTo>
                    <a:lnTo>
                      <a:pt x="1969638" y="1930400"/>
                    </a:lnTo>
                    <a:lnTo>
                      <a:pt x="1971625" y="1892300"/>
                    </a:lnTo>
                    <a:lnTo>
                      <a:pt x="1977012" y="1841500"/>
                    </a:lnTo>
                    <a:lnTo>
                      <a:pt x="1986754" y="1790700"/>
                    </a:lnTo>
                    <a:lnTo>
                      <a:pt x="1998463" y="1752600"/>
                    </a:lnTo>
                    <a:lnTo>
                      <a:pt x="2009748" y="1701800"/>
                    </a:lnTo>
                    <a:lnTo>
                      <a:pt x="2018221" y="1651000"/>
                    </a:lnTo>
                    <a:lnTo>
                      <a:pt x="2024760" y="1625600"/>
                    </a:lnTo>
                    <a:lnTo>
                      <a:pt x="2032642" y="1587500"/>
                    </a:lnTo>
                    <a:lnTo>
                      <a:pt x="2037245" y="1562100"/>
                    </a:lnTo>
                    <a:lnTo>
                      <a:pt x="2033948" y="1524000"/>
                    </a:lnTo>
                    <a:lnTo>
                      <a:pt x="2032566" y="1511300"/>
                    </a:lnTo>
                    <a:lnTo>
                      <a:pt x="2034094" y="1511300"/>
                    </a:lnTo>
                    <a:lnTo>
                      <a:pt x="2035435" y="1498600"/>
                    </a:lnTo>
                    <a:lnTo>
                      <a:pt x="2047879" y="1460500"/>
                    </a:lnTo>
                    <a:lnTo>
                      <a:pt x="2063013" y="1409700"/>
                    </a:lnTo>
                    <a:lnTo>
                      <a:pt x="2079017" y="1358900"/>
                    </a:lnTo>
                    <a:lnTo>
                      <a:pt x="2094071" y="1320800"/>
                    </a:lnTo>
                    <a:lnTo>
                      <a:pt x="2106354" y="1270000"/>
                    </a:lnTo>
                    <a:lnTo>
                      <a:pt x="2115945" y="1231900"/>
                    </a:lnTo>
                    <a:lnTo>
                      <a:pt x="2125389" y="1206500"/>
                    </a:lnTo>
                    <a:lnTo>
                      <a:pt x="2127338" y="1168400"/>
                    </a:lnTo>
                    <a:lnTo>
                      <a:pt x="2114448" y="1130300"/>
                    </a:lnTo>
                    <a:lnTo>
                      <a:pt x="2112710" y="1130300"/>
                    </a:lnTo>
                    <a:lnTo>
                      <a:pt x="2113830" y="1117600"/>
                    </a:lnTo>
                    <a:lnTo>
                      <a:pt x="2115610" y="1117600"/>
                    </a:lnTo>
                    <a:lnTo>
                      <a:pt x="2121856" y="1092200"/>
                    </a:lnTo>
                    <a:lnTo>
                      <a:pt x="2122601" y="1066800"/>
                    </a:lnTo>
                    <a:lnTo>
                      <a:pt x="2123136" y="1041400"/>
                    </a:lnTo>
                    <a:lnTo>
                      <a:pt x="2128751" y="1016000"/>
                    </a:lnTo>
                    <a:lnTo>
                      <a:pt x="2135819" y="977900"/>
                    </a:lnTo>
                    <a:lnTo>
                      <a:pt x="2134480" y="939800"/>
                    </a:lnTo>
                    <a:lnTo>
                      <a:pt x="2129256" y="914400"/>
                    </a:lnTo>
                    <a:lnTo>
                      <a:pt x="2124668" y="876300"/>
                    </a:lnTo>
                    <a:lnTo>
                      <a:pt x="2121133" y="825500"/>
                    </a:lnTo>
                    <a:lnTo>
                      <a:pt x="2119538" y="774700"/>
                    </a:lnTo>
                    <a:lnTo>
                      <a:pt x="2120858" y="723900"/>
                    </a:lnTo>
                    <a:lnTo>
                      <a:pt x="2126071" y="673100"/>
                    </a:lnTo>
                    <a:lnTo>
                      <a:pt x="2126772" y="660400"/>
                    </a:lnTo>
                    <a:lnTo>
                      <a:pt x="2126305" y="647700"/>
                    </a:lnTo>
                    <a:lnTo>
                      <a:pt x="2125639" y="635000"/>
                    </a:lnTo>
                    <a:lnTo>
                      <a:pt x="2125746" y="622300"/>
                    </a:lnTo>
                    <a:lnTo>
                      <a:pt x="2123358" y="596900"/>
                    </a:lnTo>
                    <a:lnTo>
                      <a:pt x="2113985" y="558800"/>
                    </a:lnTo>
                    <a:lnTo>
                      <a:pt x="2103524" y="533400"/>
                    </a:lnTo>
                    <a:lnTo>
                      <a:pt x="2097873" y="508000"/>
                    </a:lnTo>
                    <a:lnTo>
                      <a:pt x="2099217" y="482600"/>
                    </a:lnTo>
                    <a:lnTo>
                      <a:pt x="2102658" y="469900"/>
                    </a:lnTo>
                    <a:lnTo>
                      <a:pt x="2105188" y="457200"/>
                    </a:lnTo>
                    <a:lnTo>
                      <a:pt x="2103799" y="444500"/>
                    </a:lnTo>
                    <a:lnTo>
                      <a:pt x="2093647" y="406400"/>
                    </a:lnTo>
                    <a:lnTo>
                      <a:pt x="2084256" y="368300"/>
                    </a:lnTo>
                    <a:lnTo>
                      <a:pt x="2074310" y="330200"/>
                    </a:lnTo>
                    <a:lnTo>
                      <a:pt x="2062491" y="304800"/>
                    </a:lnTo>
                    <a:lnTo>
                      <a:pt x="2045764" y="254000"/>
                    </a:lnTo>
                    <a:lnTo>
                      <a:pt x="2034369" y="203200"/>
                    </a:lnTo>
                    <a:lnTo>
                      <a:pt x="2024054" y="139700"/>
                    </a:lnTo>
                    <a:lnTo>
                      <a:pt x="2010566" y="88900"/>
                    </a:lnTo>
                    <a:lnTo>
                      <a:pt x="2001606" y="63500"/>
                    </a:lnTo>
                    <a:lnTo>
                      <a:pt x="1994961" y="25400"/>
                    </a:lnTo>
                    <a:lnTo>
                      <a:pt x="1992829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pic>
          <p:nvPicPr>
            <p:cNvPr id="10" name="object 5">
              <a:extLst>
                <a:ext uri="{FF2B5EF4-FFF2-40B4-BE49-F238E27FC236}">
                  <a16:creationId xmlns:a16="http://schemas.microsoft.com/office/drawing/2014/main" id="{97EE9C0D-9D51-8115-8FA4-56896688177A}"/>
                </a:ext>
              </a:extLst>
            </p:cNvPr>
            <p:cNvPicPr/>
            <p:nvPr userDrawn="1"/>
          </p:nvPicPr>
          <p:blipFill>
            <a:blip r:embed="rId10" cstate="print"/>
            <a:stretch>
              <a:fillRect/>
            </a:stretch>
          </p:blipFill>
          <p:spPr>
            <a:xfrm>
              <a:off x="13034486" y="6957908"/>
              <a:ext cx="1897366" cy="1395095"/>
            </a:xfrm>
            <a:prstGeom prst="rect">
              <a:avLst/>
            </a:prstGeom>
          </p:spPr>
        </p:pic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D0429C-6E67-F3FB-BD2A-0881ECFAC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5668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7B9B87-C0DF-A733-9E16-7D2D93DD18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695668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FDBD79-3CB5-DF6A-9905-CA23EA978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102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031199-4FC0-C64F-A2B9-F4FD83BCD7B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464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A97D5186-4128-DF80-05BF-6046FC662628}"/>
              </a:ext>
            </a:extLst>
          </p:cNvPr>
          <p:cNvGrpSpPr/>
          <p:nvPr userDrawn="1"/>
        </p:nvGrpSpPr>
        <p:grpSpPr>
          <a:xfrm>
            <a:off x="444567" y="1"/>
            <a:ext cx="11747434" cy="6858000"/>
            <a:chOff x="732961" y="0"/>
            <a:chExt cx="19371301" cy="11308715"/>
          </a:xfrm>
        </p:grpSpPr>
        <p:grpSp>
          <p:nvGrpSpPr>
            <p:cNvPr id="8" name="object 2">
              <a:extLst>
                <a:ext uri="{FF2B5EF4-FFF2-40B4-BE49-F238E27FC236}">
                  <a16:creationId xmlns:a16="http://schemas.microsoft.com/office/drawing/2014/main" id="{9CD1E1DA-E9D1-2C5B-7D2C-49746540F091}"/>
                </a:ext>
              </a:extLst>
            </p:cNvPr>
            <p:cNvGrpSpPr/>
            <p:nvPr/>
          </p:nvGrpSpPr>
          <p:grpSpPr>
            <a:xfrm>
              <a:off x="11607962" y="0"/>
              <a:ext cx="8496300" cy="11308715"/>
              <a:chOff x="11607962" y="0"/>
              <a:chExt cx="8496300" cy="11308715"/>
            </a:xfrm>
          </p:grpSpPr>
          <p:pic>
            <p:nvPicPr>
              <p:cNvPr id="10" name="object 3">
                <a:extLst>
                  <a:ext uri="{FF2B5EF4-FFF2-40B4-BE49-F238E27FC236}">
                    <a16:creationId xmlns:a16="http://schemas.microsoft.com/office/drawing/2014/main" id="{FF36EE67-12D7-69ED-3251-B872D0258366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2722125" y="0"/>
                <a:ext cx="7381974" cy="11308556"/>
              </a:xfrm>
              <a:prstGeom prst="rect">
                <a:avLst/>
              </a:prstGeom>
            </p:spPr>
          </p:pic>
          <p:sp>
            <p:nvSpPr>
              <p:cNvPr id="11" name="object 4">
                <a:extLst>
                  <a:ext uri="{FF2B5EF4-FFF2-40B4-BE49-F238E27FC236}">
                    <a16:creationId xmlns:a16="http://schemas.microsoft.com/office/drawing/2014/main" id="{37F0CB7F-A946-BD98-844E-FF2361AD6000}"/>
                  </a:ext>
                </a:extLst>
              </p:cNvPr>
              <p:cNvSpPr/>
              <p:nvPr/>
            </p:nvSpPr>
            <p:spPr>
              <a:xfrm>
                <a:off x="11607962" y="5555"/>
                <a:ext cx="2136140" cy="11303000"/>
              </a:xfrm>
              <a:custGeom>
                <a:avLst/>
                <a:gdLst/>
                <a:ahLst/>
                <a:cxnLst/>
                <a:rect l="l" t="t" r="r" b="b"/>
                <a:pathLst>
                  <a:path w="2136140" h="11303000">
                    <a:moveTo>
                      <a:pt x="1992829" y="0"/>
                    </a:moveTo>
                    <a:lnTo>
                      <a:pt x="0" y="0"/>
                    </a:lnTo>
                    <a:lnTo>
                      <a:pt x="266356" y="11303000"/>
                    </a:lnTo>
                    <a:lnTo>
                      <a:pt x="1794306" y="11303000"/>
                    </a:lnTo>
                    <a:lnTo>
                      <a:pt x="1783800" y="11290300"/>
                    </a:lnTo>
                    <a:lnTo>
                      <a:pt x="1781296" y="11264900"/>
                    </a:lnTo>
                    <a:lnTo>
                      <a:pt x="1783573" y="11239500"/>
                    </a:lnTo>
                    <a:lnTo>
                      <a:pt x="1786461" y="11226800"/>
                    </a:lnTo>
                    <a:lnTo>
                      <a:pt x="1788096" y="11214100"/>
                    </a:lnTo>
                    <a:lnTo>
                      <a:pt x="1786615" y="11201400"/>
                    </a:lnTo>
                    <a:lnTo>
                      <a:pt x="1783678" y="11188700"/>
                    </a:lnTo>
                    <a:lnTo>
                      <a:pt x="1783192" y="11176000"/>
                    </a:lnTo>
                    <a:lnTo>
                      <a:pt x="1786195" y="11163300"/>
                    </a:lnTo>
                    <a:lnTo>
                      <a:pt x="1793725" y="11137900"/>
                    </a:lnTo>
                    <a:lnTo>
                      <a:pt x="1799653" y="11125200"/>
                    </a:lnTo>
                    <a:lnTo>
                      <a:pt x="1801359" y="11112500"/>
                    </a:lnTo>
                    <a:lnTo>
                      <a:pt x="1799392" y="11087100"/>
                    </a:lnTo>
                    <a:lnTo>
                      <a:pt x="1794301" y="11061700"/>
                    </a:lnTo>
                    <a:lnTo>
                      <a:pt x="1790668" y="11061700"/>
                    </a:lnTo>
                    <a:lnTo>
                      <a:pt x="1788425" y="11049000"/>
                    </a:lnTo>
                    <a:lnTo>
                      <a:pt x="1788041" y="11036300"/>
                    </a:lnTo>
                    <a:lnTo>
                      <a:pt x="1789987" y="11023600"/>
                    </a:lnTo>
                    <a:lnTo>
                      <a:pt x="1793145" y="11010900"/>
                    </a:lnTo>
                    <a:lnTo>
                      <a:pt x="1795890" y="10998200"/>
                    </a:lnTo>
                    <a:lnTo>
                      <a:pt x="1798159" y="10985500"/>
                    </a:lnTo>
                    <a:lnTo>
                      <a:pt x="1799892" y="10972800"/>
                    </a:lnTo>
                    <a:lnTo>
                      <a:pt x="1806754" y="10922000"/>
                    </a:lnTo>
                    <a:lnTo>
                      <a:pt x="1814940" y="10871200"/>
                    </a:lnTo>
                    <a:lnTo>
                      <a:pt x="1821801" y="10820400"/>
                    </a:lnTo>
                    <a:lnTo>
                      <a:pt x="1824687" y="10769600"/>
                    </a:lnTo>
                    <a:lnTo>
                      <a:pt x="1824406" y="10769600"/>
                    </a:lnTo>
                    <a:lnTo>
                      <a:pt x="1823507" y="10756900"/>
                    </a:lnTo>
                    <a:lnTo>
                      <a:pt x="1821904" y="10756900"/>
                    </a:lnTo>
                    <a:lnTo>
                      <a:pt x="1819515" y="10744200"/>
                    </a:lnTo>
                    <a:lnTo>
                      <a:pt x="1810985" y="10731500"/>
                    </a:lnTo>
                    <a:lnTo>
                      <a:pt x="1804705" y="10706100"/>
                    </a:lnTo>
                    <a:lnTo>
                      <a:pt x="1805463" y="10693400"/>
                    </a:lnTo>
                    <a:lnTo>
                      <a:pt x="1818049" y="10668000"/>
                    </a:lnTo>
                    <a:lnTo>
                      <a:pt x="1821535" y="10668000"/>
                    </a:lnTo>
                    <a:lnTo>
                      <a:pt x="1822226" y="10655300"/>
                    </a:lnTo>
                    <a:lnTo>
                      <a:pt x="1820960" y="10642600"/>
                    </a:lnTo>
                    <a:lnTo>
                      <a:pt x="1819845" y="10629900"/>
                    </a:lnTo>
                    <a:lnTo>
                      <a:pt x="1821367" y="10617200"/>
                    </a:lnTo>
                    <a:lnTo>
                      <a:pt x="1823915" y="10591800"/>
                    </a:lnTo>
                    <a:lnTo>
                      <a:pt x="1825881" y="10579100"/>
                    </a:lnTo>
                    <a:lnTo>
                      <a:pt x="1833759" y="10541000"/>
                    </a:lnTo>
                    <a:lnTo>
                      <a:pt x="1844906" y="10490200"/>
                    </a:lnTo>
                    <a:lnTo>
                      <a:pt x="1851122" y="10439400"/>
                    </a:lnTo>
                    <a:lnTo>
                      <a:pt x="1844205" y="10388600"/>
                    </a:lnTo>
                    <a:lnTo>
                      <a:pt x="1842812" y="10388600"/>
                    </a:lnTo>
                    <a:lnTo>
                      <a:pt x="1842896" y="10375900"/>
                    </a:lnTo>
                    <a:lnTo>
                      <a:pt x="1844906" y="10375900"/>
                    </a:lnTo>
                    <a:lnTo>
                      <a:pt x="1850788" y="10363200"/>
                    </a:lnTo>
                    <a:lnTo>
                      <a:pt x="1852401" y="10337800"/>
                    </a:lnTo>
                    <a:lnTo>
                      <a:pt x="1850696" y="10325100"/>
                    </a:lnTo>
                    <a:lnTo>
                      <a:pt x="1846624" y="10312400"/>
                    </a:lnTo>
                    <a:lnTo>
                      <a:pt x="1844402" y="10299700"/>
                    </a:lnTo>
                    <a:lnTo>
                      <a:pt x="1844796" y="10287000"/>
                    </a:lnTo>
                    <a:lnTo>
                      <a:pt x="1846998" y="10287000"/>
                    </a:lnTo>
                    <a:lnTo>
                      <a:pt x="1850194" y="10274300"/>
                    </a:lnTo>
                    <a:lnTo>
                      <a:pt x="1865320" y="10223500"/>
                    </a:lnTo>
                    <a:lnTo>
                      <a:pt x="1875081" y="10172700"/>
                    </a:lnTo>
                    <a:lnTo>
                      <a:pt x="1880848" y="10121900"/>
                    </a:lnTo>
                    <a:lnTo>
                      <a:pt x="1883994" y="10071100"/>
                    </a:lnTo>
                    <a:lnTo>
                      <a:pt x="1884331" y="10033000"/>
                    </a:lnTo>
                    <a:lnTo>
                      <a:pt x="1884494" y="10007600"/>
                    </a:lnTo>
                    <a:lnTo>
                      <a:pt x="1887882" y="9969500"/>
                    </a:lnTo>
                    <a:lnTo>
                      <a:pt x="1897889" y="9931400"/>
                    </a:lnTo>
                    <a:lnTo>
                      <a:pt x="1899722" y="9931400"/>
                    </a:lnTo>
                    <a:lnTo>
                      <a:pt x="1897585" y="9918700"/>
                    </a:lnTo>
                    <a:lnTo>
                      <a:pt x="1894832" y="9918700"/>
                    </a:lnTo>
                    <a:lnTo>
                      <a:pt x="1881197" y="9880600"/>
                    </a:lnTo>
                    <a:lnTo>
                      <a:pt x="1877128" y="9855200"/>
                    </a:lnTo>
                    <a:lnTo>
                      <a:pt x="1881733" y="9817100"/>
                    </a:lnTo>
                    <a:lnTo>
                      <a:pt x="1894120" y="9791700"/>
                    </a:lnTo>
                    <a:lnTo>
                      <a:pt x="1897239" y="9779000"/>
                    </a:lnTo>
                    <a:lnTo>
                      <a:pt x="1898999" y="9779000"/>
                    </a:lnTo>
                    <a:lnTo>
                      <a:pt x="1898867" y="9766300"/>
                    </a:lnTo>
                    <a:lnTo>
                      <a:pt x="1896308" y="9753600"/>
                    </a:lnTo>
                    <a:lnTo>
                      <a:pt x="1889407" y="9740900"/>
                    </a:lnTo>
                    <a:lnTo>
                      <a:pt x="1884383" y="9715500"/>
                    </a:lnTo>
                    <a:lnTo>
                      <a:pt x="1880798" y="9690100"/>
                    </a:lnTo>
                    <a:lnTo>
                      <a:pt x="1878214" y="9677400"/>
                    </a:lnTo>
                    <a:lnTo>
                      <a:pt x="1875046" y="9639300"/>
                    </a:lnTo>
                    <a:lnTo>
                      <a:pt x="1873688" y="9601200"/>
                    </a:lnTo>
                    <a:lnTo>
                      <a:pt x="1875476" y="9563100"/>
                    </a:lnTo>
                    <a:lnTo>
                      <a:pt x="1881743" y="9525000"/>
                    </a:lnTo>
                    <a:lnTo>
                      <a:pt x="1888047" y="9512300"/>
                    </a:lnTo>
                    <a:lnTo>
                      <a:pt x="1893866" y="9486900"/>
                    </a:lnTo>
                    <a:lnTo>
                      <a:pt x="1896052" y="9461500"/>
                    </a:lnTo>
                    <a:lnTo>
                      <a:pt x="1891460" y="9436100"/>
                    </a:lnTo>
                    <a:lnTo>
                      <a:pt x="1889702" y="9436100"/>
                    </a:lnTo>
                    <a:lnTo>
                      <a:pt x="1890059" y="9423400"/>
                    </a:lnTo>
                    <a:lnTo>
                      <a:pt x="1892126" y="9410700"/>
                    </a:lnTo>
                    <a:lnTo>
                      <a:pt x="1895491" y="9398000"/>
                    </a:lnTo>
                    <a:lnTo>
                      <a:pt x="1903801" y="9359900"/>
                    </a:lnTo>
                    <a:lnTo>
                      <a:pt x="1902663" y="9321800"/>
                    </a:lnTo>
                    <a:lnTo>
                      <a:pt x="1901483" y="9283700"/>
                    </a:lnTo>
                    <a:lnTo>
                      <a:pt x="1909669" y="9245600"/>
                    </a:lnTo>
                    <a:lnTo>
                      <a:pt x="1911135" y="9245600"/>
                    </a:lnTo>
                    <a:lnTo>
                      <a:pt x="1907219" y="9232900"/>
                    </a:lnTo>
                    <a:lnTo>
                      <a:pt x="1903742" y="9232900"/>
                    </a:lnTo>
                    <a:lnTo>
                      <a:pt x="1893986" y="9220200"/>
                    </a:lnTo>
                    <a:lnTo>
                      <a:pt x="1890777" y="9207500"/>
                    </a:lnTo>
                    <a:lnTo>
                      <a:pt x="1893509" y="9182100"/>
                    </a:lnTo>
                    <a:lnTo>
                      <a:pt x="1901575" y="9169400"/>
                    </a:lnTo>
                    <a:lnTo>
                      <a:pt x="1905760" y="9169400"/>
                    </a:lnTo>
                    <a:lnTo>
                      <a:pt x="1906425" y="9156700"/>
                    </a:lnTo>
                    <a:lnTo>
                      <a:pt x="1905194" y="9144000"/>
                    </a:lnTo>
                    <a:lnTo>
                      <a:pt x="1903690" y="9144000"/>
                    </a:lnTo>
                    <a:lnTo>
                      <a:pt x="1902319" y="9118600"/>
                    </a:lnTo>
                    <a:lnTo>
                      <a:pt x="1903157" y="9105900"/>
                    </a:lnTo>
                    <a:lnTo>
                      <a:pt x="1905223" y="9093200"/>
                    </a:lnTo>
                    <a:lnTo>
                      <a:pt x="1907533" y="9067800"/>
                    </a:lnTo>
                    <a:lnTo>
                      <a:pt x="1910943" y="9055100"/>
                    </a:lnTo>
                    <a:lnTo>
                      <a:pt x="1914082" y="9042400"/>
                    </a:lnTo>
                    <a:lnTo>
                      <a:pt x="1910672" y="9029700"/>
                    </a:lnTo>
                    <a:lnTo>
                      <a:pt x="1893617" y="9029700"/>
                    </a:lnTo>
                    <a:lnTo>
                      <a:pt x="1891648" y="9017000"/>
                    </a:lnTo>
                    <a:lnTo>
                      <a:pt x="1892141" y="9017000"/>
                    </a:lnTo>
                    <a:lnTo>
                      <a:pt x="1897337" y="8978900"/>
                    </a:lnTo>
                    <a:lnTo>
                      <a:pt x="1898932" y="8928100"/>
                    </a:lnTo>
                    <a:lnTo>
                      <a:pt x="1898927" y="8877300"/>
                    </a:lnTo>
                    <a:lnTo>
                      <a:pt x="1899326" y="8826500"/>
                    </a:lnTo>
                    <a:lnTo>
                      <a:pt x="1902130" y="8788400"/>
                    </a:lnTo>
                    <a:lnTo>
                      <a:pt x="1903368" y="8737600"/>
                    </a:lnTo>
                    <a:lnTo>
                      <a:pt x="1900537" y="8699500"/>
                    </a:lnTo>
                    <a:lnTo>
                      <a:pt x="1896966" y="8661400"/>
                    </a:lnTo>
                    <a:lnTo>
                      <a:pt x="1895983" y="8623300"/>
                    </a:lnTo>
                    <a:lnTo>
                      <a:pt x="1897447" y="8610600"/>
                    </a:lnTo>
                    <a:lnTo>
                      <a:pt x="1899753" y="8597900"/>
                    </a:lnTo>
                    <a:lnTo>
                      <a:pt x="1900857" y="8585200"/>
                    </a:lnTo>
                    <a:lnTo>
                      <a:pt x="1898716" y="8572500"/>
                    </a:lnTo>
                    <a:lnTo>
                      <a:pt x="1889998" y="8534400"/>
                    </a:lnTo>
                    <a:lnTo>
                      <a:pt x="1888510" y="8509000"/>
                    </a:lnTo>
                    <a:lnTo>
                      <a:pt x="1892146" y="8470900"/>
                    </a:lnTo>
                    <a:lnTo>
                      <a:pt x="1898800" y="8432800"/>
                    </a:lnTo>
                    <a:lnTo>
                      <a:pt x="1904967" y="8407400"/>
                    </a:lnTo>
                    <a:lnTo>
                      <a:pt x="1910141" y="8382000"/>
                    </a:lnTo>
                    <a:lnTo>
                      <a:pt x="1910284" y="8356600"/>
                    </a:lnTo>
                    <a:lnTo>
                      <a:pt x="1901355" y="8331200"/>
                    </a:lnTo>
                    <a:lnTo>
                      <a:pt x="1896302" y="8318500"/>
                    </a:lnTo>
                    <a:lnTo>
                      <a:pt x="1894295" y="8305800"/>
                    </a:lnTo>
                    <a:lnTo>
                      <a:pt x="1894373" y="8293100"/>
                    </a:lnTo>
                    <a:lnTo>
                      <a:pt x="1895575" y="8293100"/>
                    </a:lnTo>
                    <a:lnTo>
                      <a:pt x="1903030" y="8242300"/>
                    </a:lnTo>
                    <a:lnTo>
                      <a:pt x="1910849" y="8191500"/>
                    </a:lnTo>
                    <a:lnTo>
                      <a:pt x="1916749" y="8140700"/>
                    </a:lnTo>
                    <a:lnTo>
                      <a:pt x="1918443" y="8089900"/>
                    </a:lnTo>
                    <a:lnTo>
                      <a:pt x="1920466" y="8039100"/>
                    </a:lnTo>
                    <a:lnTo>
                      <a:pt x="1926496" y="8001000"/>
                    </a:lnTo>
                    <a:lnTo>
                      <a:pt x="1933365" y="7950200"/>
                    </a:lnTo>
                    <a:lnTo>
                      <a:pt x="1937909" y="7912100"/>
                    </a:lnTo>
                    <a:lnTo>
                      <a:pt x="1940626" y="7886700"/>
                    </a:lnTo>
                    <a:lnTo>
                      <a:pt x="1944528" y="7861300"/>
                    </a:lnTo>
                    <a:lnTo>
                      <a:pt x="1947104" y="7835900"/>
                    </a:lnTo>
                    <a:lnTo>
                      <a:pt x="1945846" y="7823200"/>
                    </a:lnTo>
                    <a:lnTo>
                      <a:pt x="1942735" y="7785100"/>
                    </a:lnTo>
                    <a:lnTo>
                      <a:pt x="1945418" y="7734300"/>
                    </a:lnTo>
                    <a:lnTo>
                      <a:pt x="1949296" y="7696200"/>
                    </a:lnTo>
                    <a:lnTo>
                      <a:pt x="1949772" y="7658100"/>
                    </a:lnTo>
                    <a:lnTo>
                      <a:pt x="1951621" y="7632700"/>
                    </a:lnTo>
                    <a:lnTo>
                      <a:pt x="1957646" y="7607300"/>
                    </a:lnTo>
                    <a:lnTo>
                      <a:pt x="1961991" y="7581900"/>
                    </a:lnTo>
                    <a:lnTo>
                      <a:pt x="1958798" y="7543800"/>
                    </a:lnTo>
                    <a:lnTo>
                      <a:pt x="1954322" y="7518400"/>
                    </a:lnTo>
                    <a:lnTo>
                      <a:pt x="1951312" y="7493000"/>
                    </a:lnTo>
                    <a:lnTo>
                      <a:pt x="1950320" y="7467600"/>
                    </a:lnTo>
                    <a:lnTo>
                      <a:pt x="1951898" y="7442200"/>
                    </a:lnTo>
                    <a:lnTo>
                      <a:pt x="1955985" y="7391400"/>
                    </a:lnTo>
                    <a:lnTo>
                      <a:pt x="1955105" y="7340600"/>
                    </a:lnTo>
                    <a:lnTo>
                      <a:pt x="1947286" y="7289800"/>
                    </a:lnTo>
                    <a:lnTo>
                      <a:pt x="1930558" y="7239000"/>
                    </a:lnTo>
                    <a:lnTo>
                      <a:pt x="1927265" y="7226300"/>
                    </a:lnTo>
                    <a:lnTo>
                      <a:pt x="1926992" y="7213600"/>
                    </a:lnTo>
                    <a:lnTo>
                      <a:pt x="1929732" y="7200900"/>
                    </a:lnTo>
                    <a:lnTo>
                      <a:pt x="1935480" y="7200900"/>
                    </a:lnTo>
                    <a:lnTo>
                      <a:pt x="1942713" y="7188200"/>
                    </a:lnTo>
                    <a:lnTo>
                      <a:pt x="1946931" y="7175500"/>
                    </a:lnTo>
                    <a:lnTo>
                      <a:pt x="1948819" y="7150100"/>
                    </a:lnTo>
                    <a:lnTo>
                      <a:pt x="1949060" y="7137400"/>
                    </a:lnTo>
                    <a:lnTo>
                      <a:pt x="1948641" y="7112000"/>
                    </a:lnTo>
                    <a:lnTo>
                      <a:pt x="1948369" y="7099300"/>
                    </a:lnTo>
                    <a:lnTo>
                      <a:pt x="1947961" y="7048500"/>
                    </a:lnTo>
                    <a:lnTo>
                      <a:pt x="1950457" y="7023100"/>
                    </a:lnTo>
                    <a:lnTo>
                      <a:pt x="1955868" y="7010400"/>
                    </a:lnTo>
                    <a:lnTo>
                      <a:pt x="1960369" y="6985000"/>
                    </a:lnTo>
                    <a:lnTo>
                      <a:pt x="1960139" y="6972300"/>
                    </a:lnTo>
                    <a:lnTo>
                      <a:pt x="1953075" y="6934200"/>
                    </a:lnTo>
                    <a:lnTo>
                      <a:pt x="1949648" y="6896100"/>
                    </a:lnTo>
                    <a:lnTo>
                      <a:pt x="1949930" y="6870700"/>
                    </a:lnTo>
                    <a:lnTo>
                      <a:pt x="1953992" y="6832600"/>
                    </a:lnTo>
                    <a:lnTo>
                      <a:pt x="1956249" y="6807200"/>
                    </a:lnTo>
                    <a:lnTo>
                      <a:pt x="1956351" y="6781800"/>
                    </a:lnTo>
                    <a:lnTo>
                      <a:pt x="1958333" y="6743700"/>
                    </a:lnTo>
                    <a:lnTo>
                      <a:pt x="1966233" y="6718300"/>
                    </a:lnTo>
                    <a:lnTo>
                      <a:pt x="1976554" y="6692900"/>
                    </a:lnTo>
                    <a:lnTo>
                      <a:pt x="1977908" y="6654800"/>
                    </a:lnTo>
                    <a:lnTo>
                      <a:pt x="1977423" y="6616700"/>
                    </a:lnTo>
                    <a:lnTo>
                      <a:pt x="1982232" y="6578600"/>
                    </a:lnTo>
                    <a:lnTo>
                      <a:pt x="1983342" y="6578600"/>
                    </a:lnTo>
                    <a:lnTo>
                      <a:pt x="1980389" y="6565900"/>
                    </a:lnTo>
                    <a:lnTo>
                      <a:pt x="1978504" y="6565900"/>
                    </a:lnTo>
                    <a:lnTo>
                      <a:pt x="1962678" y="6515100"/>
                    </a:lnTo>
                    <a:lnTo>
                      <a:pt x="1954136" y="6464300"/>
                    </a:lnTo>
                    <a:lnTo>
                      <a:pt x="1952524" y="6413500"/>
                    </a:lnTo>
                    <a:lnTo>
                      <a:pt x="1957489" y="6362700"/>
                    </a:lnTo>
                    <a:lnTo>
                      <a:pt x="1958788" y="6350000"/>
                    </a:lnTo>
                    <a:lnTo>
                      <a:pt x="1956097" y="6350000"/>
                    </a:lnTo>
                    <a:lnTo>
                      <a:pt x="1957018" y="6337300"/>
                    </a:lnTo>
                    <a:lnTo>
                      <a:pt x="1955989" y="6311900"/>
                    </a:lnTo>
                    <a:lnTo>
                      <a:pt x="1948488" y="6299200"/>
                    </a:lnTo>
                    <a:lnTo>
                      <a:pt x="1941818" y="6273800"/>
                    </a:lnTo>
                    <a:lnTo>
                      <a:pt x="1943280" y="6248400"/>
                    </a:lnTo>
                    <a:lnTo>
                      <a:pt x="1949375" y="6210300"/>
                    </a:lnTo>
                    <a:lnTo>
                      <a:pt x="1949445" y="6172200"/>
                    </a:lnTo>
                    <a:lnTo>
                      <a:pt x="1943189" y="6134100"/>
                    </a:lnTo>
                    <a:lnTo>
                      <a:pt x="1930307" y="6096000"/>
                    </a:lnTo>
                    <a:lnTo>
                      <a:pt x="1926768" y="6083300"/>
                    </a:lnTo>
                    <a:lnTo>
                      <a:pt x="1926878" y="6070600"/>
                    </a:lnTo>
                    <a:lnTo>
                      <a:pt x="1928958" y="6070600"/>
                    </a:lnTo>
                    <a:lnTo>
                      <a:pt x="1931333" y="6057900"/>
                    </a:lnTo>
                    <a:lnTo>
                      <a:pt x="1938489" y="6007100"/>
                    </a:lnTo>
                    <a:lnTo>
                      <a:pt x="1943822" y="5969000"/>
                    </a:lnTo>
                    <a:lnTo>
                      <a:pt x="1945115" y="5918200"/>
                    </a:lnTo>
                    <a:lnTo>
                      <a:pt x="1940150" y="5880100"/>
                    </a:lnTo>
                    <a:lnTo>
                      <a:pt x="1934926" y="5854700"/>
                    </a:lnTo>
                    <a:lnTo>
                      <a:pt x="1930389" y="5829300"/>
                    </a:lnTo>
                    <a:lnTo>
                      <a:pt x="1929267" y="5803900"/>
                    </a:lnTo>
                    <a:lnTo>
                      <a:pt x="1934286" y="5778500"/>
                    </a:lnTo>
                    <a:lnTo>
                      <a:pt x="1938710" y="5765800"/>
                    </a:lnTo>
                    <a:lnTo>
                      <a:pt x="1940735" y="5740400"/>
                    </a:lnTo>
                    <a:lnTo>
                      <a:pt x="1940579" y="5702300"/>
                    </a:lnTo>
                    <a:lnTo>
                      <a:pt x="1935857" y="5651500"/>
                    </a:lnTo>
                    <a:lnTo>
                      <a:pt x="1928587" y="5588000"/>
                    </a:lnTo>
                    <a:lnTo>
                      <a:pt x="1922397" y="5537200"/>
                    </a:lnTo>
                    <a:lnTo>
                      <a:pt x="1920915" y="5486400"/>
                    </a:lnTo>
                    <a:lnTo>
                      <a:pt x="1921678" y="5435600"/>
                    </a:lnTo>
                    <a:lnTo>
                      <a:pt x="1922747" y="5384800"/>
                    </a:lnTo>
                    <a:lnTo>
                      <a:pt x="1927311" y="5346700"/>
                    </a:lnTo>
                    <a:lnTo>
                      <a:pt x="1938558" y="5295900"/>
                    </a:lnTo>
                    <a:lnTo>
                      <a:pt x="1942461" y="5283200"/>
                    </a:lnTo>
                    <a:lnTo>
                      <a:pt x="1945398" y="5270500"/>
                    </a:lnTo>
                    <a:lnTo>
                      <a:pt x="1945826" y="5257800"/>
                    </a:lnTo>
                    <a:lnTo>
                      <a:pt x="1942202" y="5245100"/>
                    </a:lnTo>
                    <a:lnTo>
                      <a:pt x="1925363" y="5207000"/>
                    </a:lnTo>
                    <a:lnTo>
                      <a:pt x="1916857" y="5156200"/>
                    </a:lnTo>
                    <a:lnTo>
                      <a:pt x="1909490" y="5105400"/>
                    </a:lnTo>
                    <a:lnTo>
                      <a:pt x="1889340" y="5029200"/>
                    </a:lnTo>
                    <a:lnTo>
                      <a:pt x="1886762" y="5003800"/>
                    </a:lnTo>
                    <a:lnTo>
                      <a:pt x="1885549" y="4978400"/>
                    </a:lnTo>
                    <a:lnTo>
                      <a:pt x="1882916" y="4953000"/>
                    </a:lnTo>
                    <a:lnTo>
                      <a:pt x="1877693" y="4914900"/>
                    </a:lnTo>
                    <a:lnTo>
                      <a:pt x="1875522" y="4876800"/>
                    </a:lnTo>
                    <a:lnTo>
                      <a:pt x="1874574" y="4826000"/>
                    </a:lnTo>
                    <a:lnTo>
                      <a:pt x="1873021" y="4787900"/>
                    </a:lnTo>
                    <a:lnTo>
                      <a:pt x="1870642" y="4737100"/>
                    </a:lnTo>
                    <a:lnTo>
                      <a:pt x="1868360" y="4699000"/>
                    </a:lnTo>
                    <a:lnTo>
                      <a:pt x="1864448" y="4648200"/>
                    </a:lnTo>
                    <a:lnTo>
                      <a:pt x="1857178" y="4597400"/>
                    </a:lnTo>
                    <a:lnTo>
                      <a:pt x="1844823" y="4546600"/>
                    </a:lnTo>
                    <a:lnTo>
                      <a:pt x="1840823" y="4546600"/>
                    </a:lnTo>
                    <a:lnTo>
                      <a:pt x="1843105" y="4533900"/>
                    </a:lnTo>
                    <a:lnTo>
                      <a:pt x="1850738" y="4495800"/>
                    </a:lnTo>
                    <a:lnTo>
                      <a:pt x="1855312" y="4457700"/>
                    </a:lnTo>
                    <a:lnTo>
                      <a:pt x="1858896" y="4394200"/>
                    </a:lnTo>
                    <a:lnTo>
                      <a:pt x="1859341" y="4356100"/>
                    </a:lnTo>
                    <a:lnTo>
                      <a:pt x="1859293" y="4330700"/>
                    </a:lnTo>
                    <a:lnTo>
                      <a:pt x="1858822" y="4292600"/>
                    </a:lnTo>
                    <a:lnTo>
                      <a:pt x="1857995" y="4267200"/>
                    </a:lnTo>
                    <a:lnTo>
                      <a:pt x="1859832" y="4216400"/>
                    </a:lnTo>
                    <a:lnTo>
                      <a:pt x="1866219" y="4152900"/>
                    </a:lnTo>
                    <a:lnTo>
                      <a:pt x="1873428" y="4102100"/>
                    </a:lnTo>
                    <a:lnTo>
                      <a:pt x="1877733" y="4051300"/>
                    </a:lnTo>
                    <a:lnTo>
                      <a:pt x="1876285" y="4000500"/>
                    </a:lnTo>
                    <a:lnTo>
                      <a:pt x="1871597" y="3949700"/>
                    </a:lnTo>
                    <a:lnTo>
                      <a:pt x="1867929" y="3886200"/>
                    </a:lnTo>
                    <a:lnTo>
                      <a:pt x="1869544" y="3835400"/>
                    </a:lnTo>
                    <a:lnTo>
                      <a:pt x="1870969" y="3822700"/>
                    </a:lnTo>
                    <a:lnTo>
                      <a:pt x="1870661" y="3797300"/>
                    </a:lnTo>
                    <a:lnTo>
                      <a:pt x="1868556" y="3771900"/>
                    </a:lnTo>
                    <a:lnTo>
                      <a:pt x="1864592" y="3746500"/>
                    </a:lnTo>
                    <a:lnTo>
                      <a:pt x="1859973" y="3721100"/>
                    </a:lnTo>
                    <a:lnTo>
                      <a:pt x="1860929" y="3683000"/>
                    </a:lnTo>
                    <a:lnTo>
                      <a:pt x="1868466" y="3619500"/>
                    </a:lnTo>
                    <a:lnTo>
                      <a:pt x="1871075" y="3594100"/>
                    </a:lnTo>
                    <a:lnTo>
                      <a:pt x="1873895" y="3568700"/>
                    </a:lnTo>
                    <a:lnTo>
                      <a:pt x="1879701" y="3505200"/>
                    </a:lnTo>
                    <a:lnTo>
                      <a:pt x="1878956" y="3492500"/>
                    </a:lnTo>
                    <a:lnTo>
                      <a:pt x="1874042" y="3479800"/>
                    </a:lnTo>
                    <a:lnTo>
                      <a:pt x="1867650" y="3454400"/>
                    </a:lnTo>
                    <a:lnTo>
                      <a:pt x="1862477" y="3441700"/>
                    </a:lnTo>
                    <a:lnTo>
                      <a:pt x="1857533" y="3403600"/>
                    </a:lnTo>
                    <a:lnTo>
                      <a:pt x="1857176" y="3365500"/>
                    </a:lnTo>
                    <a:lnTo>
                      <a:pt x="1855691" y="3327400"/>
                    </a:lnTo>
                    <a:lnTo>
                      <a:pt x="1847367" y="3289300"/>
                    </a:lnTo>
                    <a:lnTo>
                      <a:pt x="1847050" y="3276600"/>
                    </a:lnTo>
                    <a:lnTo>
                      <a:pt x="1848622" y="3276600"/>
                    </a:lnTo>
                    <a:lnTo>
                      <a:pt x="1850829" y="3263900"/>
                    </a:lnTo>
                    <a:lnTo>
                      <a:pt x="1852414" y="3263900"/>
                    </a:lnTo>
                    <a:lnTo>
                      <a:pt x="1853987" y="3251200"/>
                    </a:lnTo>
                    <a:lnTo>
                      <a:pt x="1856075" y="3251200"/>
                    </a:lnTo>
                    <a:lnTo>
                      <a:pt x="1857395" y="3238500"/>
                    </a:lnTo>
                    <a:lnTo>
                      <a:pt x="1856665" y="3238500"/>
                    </a:lnTo>
                    <a:lnTo>
                      <a:pt x="1851455" y="3200400"/>
                    </a:lnTo>
                    <a:lnTo>
                      <a:pt x="1851805" y="3175000"/>
                    </a:lnTo>
                    <a:lnTo>
                      <a:pt x="1856434" y="3149600"/>
                    </a:lnTo>
                    <a:lnTo>
                      <a:pt x="1864058" y="3111500"/>
                    </a:lnTo>
                    <a:lnTo>
                      <a:pt x="1876134" y="3086100"/>
                    </a:lnTo>
                    <a:lnTo>
                      <a:pt x="1885900" y="3048000"/>
                    </a:lnTo>
                    <a:lnTo>
                      <a:pt x="1885724" y="3009900"/>
                    </a:lnTo>
                    <a:lnTo>
                      <a:pt x="1867974" y="2971800"/>
                    </a:lnTo>
                    <a:lnTo>
                      <a:pt x="1860354" y="2959100"/>
                    </a:lnTo>
                    <a:lnTo>
                      <a:pt x="1858440" y="2946400"/>
                    </a:lnTo>
                    <a:lnTo>
                      <a:pt x="1861560" y="2933700"/>
                    </a:lnTo>
                    <a:lnTo>
                      <a:pt x="1873591" y="2921000"/>
                    </a:lnTo>
                    <a:lnTo>
                      <a:pt x="1877517" y="2908300"/>
                    </a:lnTo>
                    <a:lnTo>
                      <a:pt x="1880349" y="2908300"/>
                    </a:lnTo>
                    <a:lnTo>
                      <a:pt x="1881617" y="2895600"/>
                    </a:lnTo>
                    <a:lnTo>
                      <a:pt x="1881801" y="2844800"/>
                    </a:lnTo>
                    <a:lnTo>
                      <a:pt x="1879697" y="2806700"/>
                    </a:lnTo>
                    <a:lnTo>
                      <a:pt x="1877184" y="2755900"/>
                    </a:lnTo>
                    <a:lnTo>
                      <a:pt x="1876140" y="2705100"/>
                    </a:lnTo>
                    <a:lnTo>
                      <a:pt x="1878445" y="2667000"/>
                    </a:lnTo>
                    <a:lnTo>
                      <a:pt x="1879230" y="2654300"/>
                    </a:lnTo>
                    <a:lnTo>
                      <a:pt x="1877209" y="2641600"/>
                    </a:lnTo>
                    <a:lnTo>
                      <a:pt x="1867838" y="2641600"/>
                    </a:lnTo>
                    <a:lnTo>
                      <a:pt x="1865073" y="2628900"/>
                    </a:lnTo>
                    <a:lnTo>
                      <a:pt x="1869701" y="2616200"/>
                    </a:lnTo>
                    <a:lnTo>
                      <a:pt x="1876651" y="2603500"/>
                    </a:lnTo>
                    <a:lnTo>
                      <a:pt x="1881757" y="2590800"/>
                    </a:lnTo>
                    <a:lnTo>
                      <a:pt x="1886996" y="2565400"/>
                    </a:lnTo>
                    <a:lnTo>
                      <a:pt x="1894339" y="2552700"/>
                    </a:lnTo>
                    <a:lnTo>
                      <a:pt x="1900073" y="2540000"/>
                    </a:lnTo>
                    <a:lnTo>
                      <a:pt x="1904635" y="2527300"/>
                    </a:lnTo>
                    <a:lnTo>
                      <a:pt x="1904497" y="2501900"/>
                    </a:lnTo>
                    <a:lnTo>
                      <a:pt x="1892366" y="2489200"/>
                    </a:lnTo>
                    <a:lnTo>
                      <a:pt x="1892236" y="2476500"/>
                    </a:lnTo>
                    <a:lnTo>
                      <a:pt x="1894135" y="2476500"/>
                    </a:lnTo>
                    <a:lnTo>
                      <a:pt x="1896455" y="2463800"/>
                    </a:lnTo>
                    <a:lnTo>
                      <a:pt x="1905430" y="2425700"/>
                    </a:lnTo>
                    <a:lnTo>
                      <a:pt x="1914539" y="2400300"/>
                    </a:lnTo>
                    <a:lnTo>
                      <a:pt x="1923776" y="2362200"/>
                    </a:lnTo>
                    <a:lnTo>
                      <a:pt x="1933134" y="2324100"/>
                    </a:lnTo>
                    <a:lnTo>
                      <a:pt x="1944123" y="2286000"/>
                    </a:lnTo>
                    <a:lnTo>
                      <a:pt x="1954280" y="2247900"/>
                    </a:lnTo>
                    <a:lnTo>
                      <a:pt x="1964987" y="2197100"/>
                    </a:lnTo>
                    <a:lnTo>
                      <a:pt x="1977625" y="2159000"/>
                    </a:lnTo>
                    <a:lnTo>
                      <a:pt x="1985237" y="2120900"/>
                    </a:lnTo>
                    <a:lnTo>
                      <a:pt x="1987695" y="2095500"/>
                    </a:lnTo>
                    <a:lnTo>
                      <a:pt x="1985438" y="2070100"/>
                    </a:lnTo>
                    <a:lnTo>
                      <a:pt x="1978902" y="2032000"/>
                    </a:lnTo>
                    <a:lnTo>
                      <a:pt x="1971101" y="2006600"/>
                    </a:lnTo>
                    <a:lnTo>
                      <a:pt x="1968738" y="1968500"/>
                    </a:lnTo>
                    <a:lnTo>
                      <a:pt x="1969638" y="1930400"/>
                    </a:lnTo>
                    <a:lnTo>
                      <a:pt x="1971625" y="1892300"/>
                    </a:lnTo>
                    <a:lnTo>
                      <a:pt x="1977012" y="1841500"/>
                    </a:lnTo>
                    <a:lnTo>
                      <a:pt x="1986754" y="1790700"/>
                    </a:lnTo>
                    <a:lnTo>
                      <a:pt x="1998463" y="1752600"/>
                    </a:lnTo>
                    <a:lnTo>
                      <a:pt x="2009748" y="1701800"/>
                    </a:lnTo>
                    <a:lnTo>
                      <a:pt x="2018221" y="1651000"/>
                    </a:lnTo>
                    <a:lnTo>
                      <a:pt x="2024760" y="1625600"/>
                    </a:lnTo>
                    <a:lnTo>
                      <a:pt x="2032642" y="1587500"/>
                    </a:lnTo>
                    <a:lnTo>
                      <a:pt x="2037245" y="1562100"/>
                    </a:lnTo>
                    <a:lnTo>
                      <a:pt x="2033948" y="1524000"/>
                    </a:lnTo>
                    <a:lnTo>
                      <a:pt x="2032566" y="1511300"/>
                    </a:lnTo>
                    <a:lnTo>
                      <a:pt x="2034094" y="1511300"/>
                    </a:lnTo>
                    <a:lnTo>
                      <a:pt x="2035435" y="1498600"/>
                    </a:lnTo>
                    <a:lnTo>
                      <a:pt x="2047879" y="1460500"/>
                    </a:lnTo>
                    <a:lnTo>
                      <a:pt x="2063013" y="1409700"/>
                    </a:lnTo>
                    <a:lnTo>
                      <a:pt x="2079017" y="1358900"/>
                    </a:lnTo>
                    <a:lnTo>
                      <a:pt x="2094071" y="1320800"/>
                    </a:lnTo>
                    <a:lnTo>
                      <a:pt x="2106354" y="1270000"/>
                    </a:lnTo>
                    <a:lnTo>
                      <a:pt x="2115945" y="1231900"/>
                    </a:lnTo>
                    <a:lnTo>
                      <a:pt x="2125389" y="1206500"/>
                    </a:lnTo>
                    <a:lnTo>
                      <a:pt x="2127338" y="1168400"/>
                    </a:lnTo>
                    <a:lnTo>
                      <a:pt x="2114448" y="1130300"/>
                    </a:lnTo>
                    <a:lnTo>
                      <a:pt x="2112710" y="1130300"/>
                    </a:lnTo>
                    <a:lnTo>
                      <a:pt x="2113830" y="1117600"/>
                    </a:lnTo>
                    <a:lnTo>
                      <a:pt x="2115610" y="1117600"/>
                    </a:lnTo>
                    <a:lnTo>
                      <a:pt x="2121856" y="1092200"/>
                    </a:lnTo>
                    <a:lnTo>
                      <a:pt x="2122601" y="1066800"/>
                    </a:lnTo>
                    <a:lnTo>
                      <a:pt x="2123136" y="1041400"/>
                    </a:lnTo>
                    <a:lnTo>
                      <a:pt x="2128751" y="1016000"/>
                    </a:lnTo>
                    <a:lnTo>
                      <a:pt x="2135819" y="977900"/>
                    </a:lnTo>
                    <a:lnTo>
                      <a:pt x="2134480" y="939800"/>
                    </a:lnTo>
                    <a:lnTo>
                      <a:pt x="2129256" y="914400"/>
                    </a:lnTo>
                    <a:lnTo>
                      <a:pt x="2124668" y="876300"/>
                    </a:lnTo>
                    <a:lnTo>
                      <a:pt x="2121133" y="825500"/>
                    </a:lnTo>
                    <a:lnTo>
                      <a:pt x="2119538" y="774700"/>
                    </a:lnTo>
                    <a:lnTo>
                      <a:pt x="2120858" y="723900"/>
                    </a:lnTo>
                    <a:lnTo>
                      <a:pt x="2126071" y="673100"/>
                    </a:lnTo>
                    <a:lnTo>
                      <a:pt x="2126772" y="660400"/>
                    </a:lnTo>
                    <a:lnTo>
                      <a:pt x="2126305" y="647700"/>
                    </a:lnTo>
                    <a:lnTo>
                      <a:pt x="2125639" y="635000"/>
                    </a:lnTo>
                    <a:lnTo>
                      <a:pt x="2125746" y="622300"/>
                    </a:lnTo>
                    <a:lnTo>
                      <a:pt x="2123358" y="596900"/>
                    </a:lnTo>
                    <a:lnTo>
                      <a:pt x="2113985" y="558800"/>
                    </a:lnTo>
                    <a:lnTo>
                      <a:pt x="2103524" y="533400"/>
                    </a:lnTo>
                    <a:lnTo>
                      <a:pt x="2097873" y="508000"/>
                    </a:lnTo>
                    <a:lnTo>
                      <a:pt x="2099217" y="482600"/>
                    </a:lnTo>
                    <a:lnTo>
                      <a:pt x="2102658" y="469900"/>
                    </a:lnTo>
                    <a:lnTo>
                      <a:pt x="2105188" y="457200"/>
                    </a:lnTo>
                    <a:lnTo>
                      <a:pt x="2103799" y="444500"/>
                    </a:lnTo>
                    <a:lnTo>
                      <a:pt x="2093647" y="406400"/>
                    </a:lnTo>
                    <a:lnTo>
                      <a:pt x="2084256" y="368300"/>
                    </a:lnTo>
                    <a:lnTo>
                      <a:pt x="2074310" y="330200"/>
                    </a:lnTo>
                    <a:lnTo>
                      <a:pt x="2062491" y="304800"/>
                    </a:lnTo>
                    <a:lnTo>
                      <a:pt x="2045764" y="254000"/>
                    </a:lnTo>
                    <a:lnTo>
                      <a:pt x="2034369" y="203200"/>
                    </a:lnTo>
                    <a:lnTo>
                      <a:pt x="2024054" y="139700"/>
                    </a:lnTo>
                    <a:lnTo>
                      <a:pt x="2010566" y="88900"/>
                    </a:lnTo>
                    <a:lnTo>
                      <a:pt x="2001606" y="63500"/>
                    </a:lnTo>
                    <a:lnTo>
                      <a:pt x="1994961" y="25400"/>
                    </a:lnTo>
                    <a:lnTo>
                      <a:pt x="1992829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pic>
          <p:nvPicPr>
            <p:cNvPr id="9" name="object 5">
              <a:extLst>
                <a:ext uri="{FF2B5EF4-FFF2-40B4-BE49-F238E27FC236}">
                  <a16:creationId xmlns:a16="http://schemas.microsoft.com/office/drawing/2014/main" id="{7D97A53B-157F-A06C-F7D3-5A1D720AD6CC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32961" y="9162029"/>
              <a:ext cx="1897366" cy="1395095"/>
            </a:xfrm>
            <a:prstGeom prst="rect">
              <a:avLst/>
            </a:prstGeom>
          </p:spPr>
        </p:pic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DDE818-DA14-894F-4DBB-014F78A2E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95834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3078FE-F854-7890-6B31-0C9CDC0158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695834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9BC576-7862-7634-88A7-D9483A57C5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1A79AC-1774-5A40-94CC-84FCA1FD09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57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413A506-5E29-3294-8F79-7ED340F0D88A}"/>
              </a:ext>
            </a:extLst>
          </p:cNvPr>
          <p:cNvGrpSpPr/>
          <p:nvPr userDrawn="1"/>
        </p:nvGrpSpPr>
        <p:grpSpPr>
          <a:xfrm>
            <a:off x="7068347" y="0"/>
            <a:ext cx="5152453" cy="6858000"/>
            <a:chOff x="11607962" y="0"/>
            <a:chExt cx="8496300" cy="11308715"/>
          </a:xfrm>
        </p:grpSpPr>
        <p:grpSp>
          <p:nvGrpSpPr>
            <p:cNvPr id="8" name="object 2">
              <a:extLst>
                <a:ext uri="{FF2B5EF4-FFF2-40B4-BE49-F238E27FC236}">
                  <a16:creationId xmlns:a16="http://schemas.microsoft.com/office/drawing/2014/main" id="{AD1EC9DF-2D61-3DB7-1D64-386E268B2A81}"/>
                </a:ext>
              </a:extLst>
            </p:cNvPr>
            <p:cNvGrpSpPr/>
            <p:nvPr/>
          </p:nvGrpSpPr>
          <p:grpSpPr>
            <a:xfrm>
              <a:off x="11607962" y="0"/>
              <a:ext cx="8496300" cy="11308715"/>
              <a:chOff x="11607962" y="0"/>
              <a:chExt cx="8496300" cy="11308715"/>
            </a:xfrm>
          </p:grpSpPr>
          <p:pic>
            <p:nvPicPr>
              <p:cNvPr id="10" name="object 3">
                <a:extLst>
                  <a:ext uri="{FF2B5EF4-FFF2-40B4-BE49-F238E27FC236}">
                    <a16:creationId xmlns:a16="http://schemas.microsoft.com/office/drawing/2014/main" id="{F09677DD-5056-D756-EC8F-EAAB34BF5F5B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12722125" y="0"/>
                <a:ext cx="7381974" cy="11308556"/>
              </a:xfrm>
              <a:prstGeom prst="rect">
                <a:avLst/>
              </a:prstGeom>
            </p:spPr>
          </p:pic>
          <p:sp>
            <p:nvSpPr>
              <p:cNvPr id="11" name="object 4">
                <a:extLst>
                  <a:ext uri="{FF2B5EF4-FFF2-40B4-BE49-F238E27FC236}">
                    <a16:creationId xmlns:a16="http://schemas.microsoft.com/office/drawing/2014/main" id="{E0953388-DEA3-2B5D-B9B1-BDFF5F958032}"/>
                  </a:ext>
                </a:extLst>
              </p:cNvPr>
              <p:cNvSpPr/>
              <p:nvPr/>
            </p:nvSpPr>
            <p:spPr>
              <a:xfrm>
                <a:off x="11607962" y="5555"/>
                <a:ext cx="2136140" cy="11303000"/>
              </a:xfrm>
              <a:custGeom>
                <a:avLst/>
                <a:gdLst/>
                <a:ahLst/>
                <a:cxnLst/>
                <a:rect l="l" t="t" r="r" b="b"/>
                <a:pathLst>
                  <a:path w="2136140" h="11303000">
                    <a:moveTo>
                      <a:pt x="1992829" y="0"/>
                    </a:moveTo>
                    <a:lnTo>
                      <a:pt x="0" y="0"/>
                    </a:lnTo>
                    <a:lnTo>
                      <a:pt x="266356" y="11303000"/>
                    </a:lnTo>
                    <a:lnTo>
                      <a:pt x="1794306" y="11303000"/>
                    </a:lnTo>
                    <a:lnTo>
                      <a:pt x="1783800" y="11290300"/>
                    </a:lnTo>
                    <a:lnTo>
                      <a:pt x="1781296" y="11264900"/>
                    </a:lnTo>
                    <a:lnTo>
                      <a:pt x="1783573" y="11239500"/>
                    </a:lnTo>
                    <a:lnTo>
                      <a:pt x="1786461" y="11226800"/>
                    </a:lnTo>
                    <a:lnTo>
                      <a:pt x="1788096" y="11214100"/>
                    </a:lnTo>
                    <a:lnTo>
                      <a:pt x="1786615" y="11201400"/>
                    </a:lnTo>
                    <a:lnTo>
                      <a:pt x="1783678" y="11188700"/>
                    </a:lnTo>
                    <a:lnTo>
                      <a:pt x="1783192" y="11176000"/>
                    </a:lnTo>
                    <a:lnTo>
                      <a:pt x="1786195" y="11163300"/>
                    </a:lnTo>
                    <a:lnTo>
                      <a:pt x="1793725" y="11137900"/>
                    </a:lnTo>
                    <a:lnTo>
                      <a:pt x="1799653" y="11125200"/>
                    </a:lnTo>
                    <a:lnTo>
                      <a:pt x="1801359" y="11112500"/>
                    </a:lnTo>
                    <a:lnTo>
                      <a:pt x="1799392" y="11087100"/>
                    </a:lnTo>
                    <a:lnTo>
                      <a:pt x="1794301" y="11061700"/>
                    </a:lnTo>
                    <a:lnTo>
                      <a:pt x="1790668" y="11061700"/>
                    </a:lnTo>
                    <a:lnTo>
                      <a:pt x="1788425" y="11049000"/>
                    </a:lnTo>
                    <a:lnTo>
                      <a:pt x="1788041" y="11036300"/>
                    </a:lnTo>
                    <a:lnTo>
                      <a:pt x="1789987" y="11023600"/>
                    </a:lnTo>
                    <a:lnTo>
                      <a:pt x="1793145" y="11010900"/>
                    </a:lnTo>
                    <a:lnTo>
                      <a:pt x="1795890" y="10998200"/>
                    </a:lnTo>
                    <a:lnTo>
                      <a:pt x="1798159" y="10985500"/>
                    </a:lnTo>
                    <a:lnTo>
                      <a:pt x="1799892" y="10972800"/>
                    </a:lnTo>
                    <a:lnTo>
                      <a:pt x="1806754" y="10922000"/>
                    </a:lnTo>
                    <a:lnTo>
                      <a:pt x="1814940" y="10871200"/>
                    </a:lnTo>
                    <a:lnTo>
                      <a:pt x="1821801" y="10820400"/>
                    </a:lnTo>
                    <a:lnTo>
                      <a:pt x="1824687" y="10769600"/>
                    </a:lnTo>
                    <a:lnTo>
                      <a:pt x="1824406" y="10769600"/>
                    </a:lnTo>
                    <a:lnTo>
                      <a:pt x="1823507" y="10756900"/>
                    </a:lnTo>
                    <a:lnTo>
                      <a:pt x="1821904" y="10756900"/>
                    </a:lnTo>
                    <a:lnTo>
                      <a:pt x="1819515" y="10744200"/>
                    </a:lnTo>
                    <a:lnTo>
                      <a:pt x="1810985" y="10731500"/>
                    </a:lnTo>
                    <a:lnTo>
                      <a:pt x="1804705" y="10706100"/>
                    </a:lnTo>
                    <a:lnTo>
                      <a:pt x="1805463" y="10693400"/>
                    </a:lnTo>
                    <a:lnTo>
                      <a:pt x="1818049" y="10668000"/>
                    </a:lnTo>
                    <a:lnTo>
                      <a:pt x="1821535" y="10668000"/>
                    </a:lnTo>
                    <a:lnTo>
                      <a:pt x="1822226" y="10655300"/>
                    </a:lnTo>
                    <a:lnTo>
                      <a:pt x="1820960" y="10642600"/>
                    </a:lnTo>
                    <a:lnTo>
                      <a:pt x="1819845" y="10629900"/>
                    </a:lnTo>
                    <a:lnTo>
                      <a:pt x="1821367" y="10617200"/>
                    </a:lnTo>
                    <a:lnTo>
                      <a:pt x="1823915" y="10591800"/>
                    </a:lnTo>
                    <a:lnTo>
                      <a:pt x="1825881" y="10579100"/>
                    </a:lnTo>
                    <a:lnTo>
                      <a:pt x="1833759" y="10541000"/>
                    </a:lnTo>
                    <a:lnTo>
                      <a:pt x="1844906" y="10490200"/>
                    </a:lnTo>
                    <a:lnTo>
                      <a:pt x="1851122" y="10439400"/>
                    </a:lnTo>
                    <a:lnTo>
                      <a:pt x="1844205" y="10388600"/>
                    </a:lnTo>
                    <a:lnTo>
                      <a:pt x="1842812" y="10388600"/>
                    </a:lnTo>
                    <a:lnTo>
                      <a:pt x="1842896" y="10375900"/>
                    </a:lnTo>
                    <a:lnTo>
                      <a:pt x="1844906" y="10375900"/>
                    </a:lnTo>
                    <a:lnTo>
                      <a:pt x="1850788" y="10363200"/>
                    </a:lnTo>
                    <a:lnTo>
                      <a:pt x="1852401" y="10337800"/>
                    </a:lnTo>
                    <a:lnTo>
                      <a:pt x="1850696" y="10325100"/>
                    </a:lnTo>
                    <a:lnTo>
                      <a:pt x="1846624" y="10312400"/>
                    </a:lnTo>
                    <a:lnTo>
                      <a:pt x="1844402" y="10299700"/>
                    </a:lnTo>
                    <a:lnTo>
                      <a:pt x="1844796" y="10287000"/>
                    </a:lnTo>
                    <a:lnTo>
                      <a:pt x="1846998" y="10287000"/>
                    </a:lnTo>
                    <a:lnTo>
                      <a:pt x="1850194" y="10274300"/>
                    </a:lnTo>
                    <a:lnTo>
                      <a:pt x="1865320" y="10223500"/>
                    </a:lnTo>
                    <a:lnTo>
                      <a:pt x="1875081" y="10172700"/>
                    </a:lnTo>
                    <a:lnTo>
                      <a:pt x="1880848" y="10121900"/>
                    </a:lnTo>
                    <a:lnTo>
                      <a:pt x="1883994" y="10071100"/>
                    </a:lnTo>
                    <a:lnTo>
                      <a:pt x="1884331" y="10033000"/>
                    </a:lnTo>
                    <a:lnTo>
                      <a:pt x="1884494" y="10007600"/>
                    </a:lnTo>
                    <a:lnTo>
                      <a:pt x="1887882" y="9969500"/>
                    </a:lnTo>
                    <a:lnTo>
                      <a:pt x="1897889" y="9931400"/>
                    </a:lnTo>
                    <a:lnTo>
                      <a:pt x="1899722" y="9931400"/>
                    </a:lnTo>
                    <a:lnTo>
                      <a:pt x="1897585" y="9918700"/>
                    </a:lnTo>
                    <a:lnTo>
                      <a:pt x="1894832" y="9918700"/>
                    </a:lnTo>
                    <a:lnTo>
                      <a:pt x="1881197" y="9880600"/>
                    </a:lnTo>
                    <a:lnTo>
                      <a:pt x="1877128" y="9855200"/>
                    </a:lnTo>
                    <a:lnTo>
                      <a:pt x="1881733" y="9817100"/>
                    </a:lnTo>
                    <a:lnTo>
                      <a:pt x="1894120" y="9791700"/>
                    </a:lnTo>
                    <a:lnTo>
                      <a:pt x="1897239" y="9779000"/>
                    </a:lnTo>
                    <a:lnTo>
                      <a:pt x="1898999" y="9779000"/>
                    </a:lnTo>
                    <a:lnTo>
                      <a:pt x="1898867" y="9766300"/>
                    </a:lnTo>
                    <a:lnTo>
                      <a:pt x="1896308" y="9753600"/>
                    </a:lnTo>
                    <a:lnTo>
                      <a:pt x="1889407" y="9740900"/>
                    </a:lnTo>
                    <a:lnTo>
                      <a:pt x="1884383" y="9715500"/>
                    </a:lnTo>
                    <a:lnTo>
                      <a:pt x="1880798" y="9690100"/>
                    </a:lnTo>
                    <a:lnTo>
                      <a:pt x="1878214" y="9677400"/>
                    </a:lnTo>
                    <a:lnTo>
                      <a:pt x="1875046" y="9639300"/>
                    </a:lnTo>
                    <a:lnTo>
                      <a:pt x="1873688" y="9601200"/>
                    </a:lnTo>
                    <a:lnTo>
                      <a:pt x="1875476" y="9563100"/>
                    </a:lnTo>
                    <a:lnTo>
                      <a:pt x="1881743" y="9525000"/>
                    </a:lnTo>
                    <a:lnTo>
                      <a:pt x="1888047" y="9512300"/>
                    </a:lnTo>
                    <a:lnTo>
                      <a:pt x="1893866" y="9486900"/>
                    </a:lnTo>
                    <a:lnTo>
                      <a:pt x="1896052" y="9461500"/>
                    </a:lnTo>
                    <a:lnTo>
                      <a:pt x="1891460" y="9436100"/>
                    </a:lnTo>
                    <a:lnTo>
                      <a:pt x="1889702" y="9436100"/>
                    </a:lnTo>
                    <a:lnTo>
                      <a:pt x="1890059" y="9423400"/>
                    </a:lnTo>
                    <a:lnTo>
                      <a:pt x="1892126" y="9410700"/>
                    </a:lnTo>
                    <a:lnTo>
                      <a:pt x="1895491" y="9398000"/>
                    </a:lnTo>
                    <a:lnTo>
                      <a:pt x="1903801" y="9359900"/>
                    </a:lnTo>
                    <a:lnTo>
                      <a:pt x="1902663" y="9321800"/>
                    </a:lnTo>
                    <a:lnTo>
                      <a:pt x="1901483" y="9283700"/>
                    </a:lnTo>
                    <a:lnTo>
                      <a:pt x="1909669" y="9245600"/>
                    </a:lnTo>
                    <a:lnTo>
                      <a:pt x="1911135" y="9245600"/>
                    </a:lnTo>
                    <a:lnTo>
                      <a:pt x="1907219" y="9232900"/>
                    </a:lnTo>
                    <a:lnTo>
                      <a:pt x="1903742" y="9232900"/>
                    </a:lnTo>
                    <a:lnTo>
                      <a:pt x="1893986" y="9220200"/>
                    </a:lnTo>
                    <a:lnTo>
                      <a:pt x="1890777" y="9207500"/>
                    </a:lnTo>
                    <a:lnTo>
                      <a:pt x="1893509" y="9182100"/>
                    </a:lnTo>
                    <a:lnTo>
                      <a:pt x="1901575" y="9169400"/>
                    </a:lnTo>
                    <a:lnTo>
                      <a:pt x="1905760" y="9169400"/>
                    </a:lnTo>
                    <a:lnTo>
                      <a:pt x="1906425" y="9156700"/>
                    </a:lnTo>
                    <a:lnTo>
                      <a:pt x="1905194" y="9144000"/>
                    </a:lnTo>
                    <a:lnTo>
                      <a:pt x="1903690" y="9144000"/>
                    </a:lnTo>
                    <a:lnTo>
                      <a:pt x="1902319" y="9118600"/>
                    </a:lnTo>
                    <a:lnTo>
                      <a:pt x="1903157" y="9105900"/>
                    </a:lnTo>
                    <a:lnTo>
                      <a:pt x="1905223" y="9093200"/>
                    </a:lnTo>
                    <a:lnTo>
                      <a:pt x="1907533" y="9067800"/>
                    </a:lnTo>
                    <a:lnTo>
                      <a:pt x="1910943" y="9055100"/>
                    </a:lnTo>
                    <a:lnTo>
                      <a:pt x="1914082" y="9042400"/>
                    </a:lnTo>
                    <a:lnTo>
                      <a:pt x="1910672" y="9029700"/>
                    </a:lnTo>
                    <a:lnTo>
                      <a:pt x="1893617" y="9029700"/>
                    </a:lnTo>
                    <a:lnTo>
                      <a:pt x="1891648" y="9017000"/>
                    </a:lnTo>
                    <a:lnTo>
                      <a:pt x="1892141" y="9017000"/>
                    </a:lnTo>
                    <a:lnTo>
                      <a:pt x="1897337" y="8978900"/>
                    </a:lnTo>
                    <a:lnTo>
                      <a:pt x="1898932" y="8928100"/>
                    </a:lnTo>
                    <a:lnTo>
                      <a:pt x="1898927" y="8877300"/>
                    </a:lnTo>
                    <a:lnTo>
                      <a:pt x="1899326" y="8826500"/>
                    </a:lnTo>
                    <a:lnTo>
                      <a:pt x="1902130" y="8788400"/>
                    </a:lnTo>
                    <a:lnTo>
                      <a:pt x="1903368" y="8737600"/>
                    </a:lnTo>
                    <a:lnTo>
                      <a:pt x="1900537" y="8699500"/>
                    </a:lnTo>
                    <a:lnTo>
                      <a:pt x="1896966" y="8661400"/>
                    </a:lnTo>
                    <a:lnTo>
                      <a:pt x="1895983" y="8623300"/>
                    </a:lnTo>
                    <a:lnTo>
                      <a:pt x="1897447" y="8610600"/>
                    </a:lnTo>
                    <a:lnTo>
                      <a:pt x="1899753" y="8597900"/>
                    </a:lnTo>
                    <a:lnTo>
                      <a:pt x="1900857" y="8585200"/>
                    </a:lnTo>
                    <a:lnTo>
                      <a:pt x="1898716" y="8572500"/>
                    </a:lnTo>
                    <a:lnTo>
                      <a:pt x="1889998" y="8534400"/>
                    </a:lnTo>
                    <a:lnTo>
                      <a:pt x="1888510" y="8509000"/>
                    </a:lnTo>
                    <a:lnTo>
                      <a:pt x="1892146" y="8470900"/>
                    </a:lnTo>
                    <a:lnTo>
                      <a:pt x="1898800" y="8432800"/>
                    </a:lnTo>
                    <a:lnTo>
                      <a:pt x="1904967" y="8407400"/>
                    </a:lnTo>
                    <a:lnTo>
                      <a:pt x="1910141" y="8382000"/>
                    </a:lnTo>
                    <a:lnTo>
                      <a:pt x="1910284" y="8356600"/>
                    </a:lnTo>
                    <a:lnTo>
                      <a:pt x="1901355" y="8331200"/>
                    </a:lnTo>
                    <a:lnTo>
                      <a:pt x="1896302" y="8318500"/>
                    </a:lnTo>
                    <a:lnTo>
                      <a:pt x="1894295" y="8305800"/>
                    </a:lnTo>
                    <a:lnTo>
                      <a:pt x="1894373" y="8293100"/>
                    </a:lnTo>
                    <a:lnTo>
                      <a:pt x="1895575" y="8293100"/>
                    </a:lnTo>
                    <a:lnTo>
                      <a:pt x="1903030" y="8242300"/>
                    </a:lnTo>
                    <a:lnTo>
                      <a:pt x="1910849" y="8191500"/>
                    </a:lnTo>
                    <a:lnTo>
                      <a:pt x="1916749" y="8140700"/>
                    </a:lnTo>
                    <a:lnTo>
                      <a:pt x="1918443" y="8089900"/>
                    </a:lnTo>
                    <a:lnTo>
                      <a:pt x="1920466" y="8039100"/>
                    </a:lnTo>
                    <a:lnTo>
                      <a:pt x="1926496" y="8001000"/>
                    </a:lnTo>
                    <a:lnTo>
                      <a:pt x="1933365" y="7950200"/>
                    </a:lnTo>
                    <a:lnTo>
                      <a:pt x="1937909" y="7912100"/>
                    </a:lnTo>
                    <a:lnTo>
                      <a:pt x="1940626" y="7886700"/>
                    </a:lnTo>
                    <a:lnTo>
                      <a:pt x="1944528" y="7861300"/>
                    </a:lnTo>
                    <a:lnTo>
                      <a:pt x="1947104" y="7835900"/>
                    </a:lnTo>
                    <a:lnTo>
                      <a:pt x="1945846" y="7823200"/>
                    </a:lnTo>
                    <a:lnTo>
                      <a:pt x="1942735" y="7785100"/>
                    </a:lnTo>
                    <a:lnTo>
                      <a:pt x="1945418" y="7734300"/>
                    </a:lnTo>
                    <a:lnTo>
                      <a:pt x="1949296" y="7696200"/>
                    </a:lnTo>
                    <a:lnTo>
                      <a:pt x="1949772" y="7658100"/>
                    </a:lnTo>
                    <a:lnTo>
                      <a:pt x="1951621" y="7632700"/>
                    </a:lnTo>
                    <a:lnTo>
                      <a:pt x="1957646" y="7607300"/>
                    </a:lnTo>
                    <a:lnTo>
                      <a:pt x="1961991" y="7581900"/>
                    </a:lnTo>
                    <a:lnTo>
                      <a:pt x="1958798" y="7543800"/>
                    </a:lnTo>
                    <a:lnTo>
                      <a:pt x="1954322" y="7518400"/>
                    </a:lnTo>
                    <a:lnTo>
                      <a:pt x="1951312" y="7493000"/>
                    </a:lnTo>
                    <a:lnTo>
                      <a:pt x="1950320" y="7467600"/>
                    </a:lnTo>
                    <a:lnTo>
                      <a:pt x="1951898" y="7442200"/>
                    </a:lnTo>
                    <a:lnTo>
                      <a:pt x="1955985" y="7391400"/>
                    </a:lnTo>
                    <a:lnTo>
                      <a:pt x="1955105" y="7340600"/>
                    </a:lnTo>
                    <a:lnTo>
                      <a:pt x="1947286" y="7289800"/>
                    </a:lnTo>
                    <a:lnTo>
                      <a:pt x="1930558" y="7239000"/>
                    </a:lnTo>
                    <a:lnTo>
                      <a:pt x="1927265" y="7226300"/>
                    </a:lnTo>
                    <a:lnTo>
                      <a:pt x="1926992" y="7213600"/>
                    </a:lnTo>
                    <a:lnTo>
                      <a:pt x="1929732" y="7200900"/>
                    </a:lnTo>
                    <a:lnTo>
                      <a:pt x="1935480" y="7200900"/>
                    </a:lnTo>
                    <a:lnTo>
                      <a:pt x="1942713" y="7188200"/>
                    </a:lnTo>
                    <a:lnTo>
                      <a:pt x="1946931" y="7175500"/>
                    </a:lnTo>
                    <a:lnTo>
                      <a:pt x="1948819" y="7150100"/>
                    </a:lnTo>
                    <a:lnTo>
                      <a:pt x="1949060" y="7137400"/>
                    </a:lnTo>
                    <a:lnTo>
                      <a:pt x="1948641" y="7112000"/>
                    </a:lnTo>
                    <a:lnTo>
                      <a:pt x="1948369" y="7099300"/>
                    </a:lnTo>
                    <a:lnTo>
                      <a:pt x="1947961" y="7048500"/>
                    </a:lnTo>
                    <a:lnTo>
                      <a:pt x="1950457" y="7023100"/>
                    </a:lnTo>
                    <a:lnTo>
                      <a:pt x="1955868" y="7010400"/>
                    </a:lnTo>
                    <a:lnTo>
                      <a:pt x="1960369" y="6985000"/>
                    </a:lnTo>
                    <a:lnTo>
                      <a:pt x="1960139" y="6972300"/>
                    </a:lnTo>
                    <a:lnTo>
                      <a:pt x="1953075" y="6934200"/>
                    </a:lnTo>
                    <a:lnTo>
                      <a:pt x="1949648" y="6896100"/>
                    </a:lnTo>
                    <a:lnTo>
                      <a:pt x="1949930" y="6870700"/>
                    </a:lnTo>
                    <a:lnTo>
                      <a:pt x="1953992" y="6832600"/>
                    </a:lnTo>
                    <a:lnTo>
                      <a:pt x="1956249" y="6807200"/>
                    </a:lnTo>
                    <a:lnTo>
                      <a:pt x="1956351" y="6781800"/>
                    </a:lnTo>
                    <a:lnTo>
                      <a:pt x="1958333" y="6743700"/>
                    </a:lnTo>
                    <a:lnTo>
                      <a:pt x="1966233" y="6718300"/>
                    </a:lnTo>
                    <a:lnTo>
                      <a:pt x="1976554" y="6692900"/>
                    </a:lnTo>
                    <a:lnTo>
                      <a:pt x="1977908" y="6654800"/>
                    </a:lnTo>
                    <a:lnTo>
                      <a:pt x="1977423" y="6616700"/>
                    </a:lnTo>
                    <a:lnTo>
                      <a:pt x="1982232" y="6578600"/>
                    </a:lnTo>
                    <a:lnTo>
                      <a:pt x="1983342" y="6578600"/>
                    </a:lnTo>
                    <a:lnTo>
                      <a:pt x="1980389" y="6565900"/>
                    </a:lnTo>
                    <a:lnTo>
                      <a:pt x="1978504" y="6565900"/>
                    </a:lnTo>
                    <a:lnTo>
                      <a:pt x="1962678" y="6515100"/>
                    </a:lnTo>
                    <a:lnTo>
                      <a:pt x="1954136" y="6464300"/>
                    </a:lnTo>
                    <a:lnTo>
                      <a:pt x="1952524" y="6413500"/>
                    </a:lnTo>
                    <a:lnTo>
                      <a:pt x="1957489" y="6362700"/>
                    </a:lnTo>
                    <a:lnTo>
                      <a:pt x="1958788" y="6350000"/>
                    </a:lnTo>
                    <a:lnTo>
                      <a:pt x="1956097" y="6350000"/>
                    </a:lnTo>
                    <a:lnTo>
                      <a:pt x="1957018" y="6337300"/>
                    </a:lnTo>
                    <a:lnTo>
                      <a:pt x="1955989" y="6311900"/>
                    </a:lnTo>
                    <a:lnTo>
                      <a:pt x="1948488" y="6299200"/>
                    </a:lnTo>
                    <a:lnTo>
                      <a:pt x="1941818" y="6273800"/>
                    </a:lnTo>
                    <a:lnTo>
                      <a:pt x="1943280" y="6248400"/>
                    </a:lnTo>
                    <a:lnTo>
                      <a:pt x="1949375" y="6210300"/>
                    </a:lnTo>
                    <a:lnTo>
                      <a:pt x="1949445" y="6172200"/>
                    </a:lnTo>
                    <a:lnTo>
                      <a:pt x="1943189" y="6134100"/>
                    </a:lnTo>
                    <a:lnTo>
                      <a:pt x="1930307" y="6096000"/>
                    </a:lnTo>
                    <a:lnTo>
                      <a:pt x="1926768" y="6083300"/>
                    </a:lnTo>
                    <a:lnTo>
                      <a:pt x="1926878" y="6070600"/>
                    </a:lnTo>
                    <a:lnTo>
                      <a:pt x="1928958" y="6070600"/>
                    </a:lnTo>
                    <a:lnTo>
                      <a:pt x="1931333" y="6057900"/>
                    </a:lnTo>
                    <a:lnTo>
                      <a:pt x="1938489" y="6007100"/>
                    </a:lnTo>
                    <a:lnTo>
                      <a:pt x="1943822" y="5969000"/>
                    </a:lnTo>
                    <a:lnTo>
                      <a:pt x="1945115" y="5918200"/>
                    </a:lnTo>
                    <a:lnTo>
                      <a:pt x="1940150" y="5880100"/>
                    </a:lnTo>
                    <a:lnTo>
                      <a:pt x="1934926" y="5854700"/>
                    </a:lnTo>
                    <a:lnTo>
                      <a:pt x="1930389" y="5829300"/>
                    </a:lnTo>
                    <a:lnTo>
                      <a:pt x="1929267" y="5803900"/>
                    </a:lnTo>
                    <a:lnTo>
                      <a:pt x="1934286" y="5778500"/>
                    </a:lnTo>
                    <a:lnTo>
                      <a:pt x="1938710" y="5765800"/>
                    </a:lnTo>
                    <a:lnTo>
                      <a:pt x="1940735" y="5740400"/>
                    </a:lnTo>
                    <a:lnTo>
                      <a:pt x="1940579" y="5702300"/>
                    </a:lnTo>
                    <a:lnTo>
                      <a:pt x="1935857" y="5651500"/>
                    </a:lnTo>
                    <a:lnTo>
                      <a:pt x="1928587" y="5588000"/>
                    </a:lnTo>
                    <a:lnTo>
                      <a:pt x="1922397" y="5537200"/>
                    </a:lnTo>
                    <a:lnTo>
                      <a:pt x="1920915" y="5486400"/>
                    </a:lnTo>
                    <a:lnTo>
                      <a:pt x="1921678" y="5435600"/>
                    </a:lnTo>
                    <a:lnTo>
                      <a:pt x="1922747" y="5384800"/>
                    </a:lnTo>
                    <a:lnTo>
                      <a:pt x="1927311" y="5346700"/>
                    </a:lnTo>
                    <a:lnTo>
                      <a:pt x="1938558" y="5295900"/>
                    </a:lnTo>
                    <a:lnTo>
                      <a:pt x="1942461" y="5283200"/>
                    </a:lnTo>
                    <a:lnTo>
                      <a:pt x="1945398" y="5270500"/>
                    </a:lnTo>
                    <a:lnTo>
                      <a:pt x="1945826" y="5257800"/>
                    </a:lnTo>
                    <a:lnTo>
                      <a:pt x="1942202" y="5245100"/>
                    </a:lnTo>
                    <a:lnTo>
                      <a:pt x="1925363" y="5207000"/>
                    </a:lnTo>
                    <a:lnTo>
                      <a:pt x="1916857" y="5156200"/>
                    </a:lnTo>
                    <a:lnTo>
                      <a:pt x="1909490" y="5105400"/>
                    </a:lnTo>
                    <a:lnTo>
                      <a:pt x="1889340" y="5029200"/>
                    </a:lnTo>
                    <a:lnTo>
                      <a:pt x="1886762" y="5003800"/>
                    </a:lnTo>
                    <a:lnTo>
                      <a:pt x="1885549" y="4978400"/>
                    </a:lnTo>
                    <a:lnTo>
                      <a:pt x="1882916" y="4953000"/>
                    </a:lnTo>
                    <a:lnTo>
                      <a:pt x="1877693" y="4914900"/>
                    </a:lnTo>
                    <a:lnTo>
                      <a:pt x="1875522" y="4876800"/>
                    </a:lnTo>
                    <a:lnTo>
                      <a:pt x="1874574" y="4826000"/>
                    </a:lnTo>
                    <a:lnTo>
                      <a:pt x="1873021" y="4787900"/>
                    </a:lnTo>
                    <a:lnTo>
                      <a:pt x="1870642" y="4737100"/>
                    </a:lnTo>
                    <a:lnTo>
                      <a:pt x="1868360" y="4699000"/>
                    </a:lnTo>
                    <a:lnTo>
                      <a:pt x="1864448" y="4648200"/>
                    </a:lnTo>
                    <a:lnTo>
                      <a:pt x="1857178" y="4597400"/>
                    </a:lnTo>
                    <a:lnTo>
                      <a:pt x="1844823" y="4546600"/>
                    </a:lnTo>
                    <a:lnTo>
                      <a:pt x="1840823" y="4546600"/>
                    </a:lnTo>
                    <a:lnTo>
                      <a:pt x="1843105" y="4533900"/>
                    </a:lnTo>
                    <a:lnTo>
                      <a:pt x="1850738" y="4495800"/>
                    </a:lnTo>
                    <a:lnTo>
                      <a:pt x="1855312" y="4457700"/>
                    </a:lnTo>
                    <a:lnTo>
                      <a:pt x="1858896" y="4394200"/>
                    </a:lnTo>
                    <a:lnTo>
                      <a:pt x="1859341" y="4356100"/>
                    </a:lnTo>
                    <a:lnTo>
                      <a:pt x="1859293" y="4330700"/>
                    </a:lnTo>
                    <a:lnTo>
                      <a:pt x="1858822" y="4292600"/>
                    </a:lnTo>
                    <a:lnTo>
                      <a:pt x="1857995" y="4267200"/>
                    </a:lnTo>
                    <a:lnTo>
                      <a:pt x="1859832" y="4216400"/>
                    </a:lnTo>
                    <a:lnTo>
                      <a:pt x="1866219" y="4152900"/>
                    </a:lnTo>
                    <a:lnTo>
                      <a:pt x="1873428" y="4102100"/>
                    </a:lnTo>
                    <a:lnTo>
                      <a:pt x="1877733" y="4051300"/>
                    </a:lnTo>
                    <a:lnTo>
                      <a:pt x="1876285" y="4000500"/>
                    </a:lnTo>
                    <a:lnTo>
                      <a:pt x="1871597" y="3949700"/>
                    </a:lnTo>
                    <a:lnTo>
                      <a:pt x="1867929" y="3886200"/>
                    </a:lnTo>
                    <a:lnTo>
                      <a:pt x="1869544" y="3835400"/>
                    </a:lnTo>
                    <a:lnTo>
                      <a:pt x="1870969" y="3822700"/>
                    </a:lnTo>
                    <a:lnTo>
                      <a:pt x="1870661" y="3797300"/>
                    </a:lnTo>
                    <a:lnTo>
                      <a:pt x="1868556" y="3771900"/>
                    </a:lnTo>
                    <a:lnTo>
                      <a:pt x="1864592" y="3746500"/>
                    </a:lnTo>
                    <a:lnTo>
                      <a:pt x="1859973" y="3721100"/>
                    </a:lnTo>
                    <a:lnTo>
                      <a:pt x="1860929" y="3683000"/>
                    </a:lnTo>
                    <a:lnTo>
                      <a:pt x="1868466" y="3619500"/>
                    </a:lnTo>
                    <a:lnTo>
                      <a:pt x="1871075" y="3594100"/>
                    </a:lnTo>
                    <a:lnTo>
                      <a:pt x="1873895" y="3568700"/>
                    </a:lnTo>
                    <a:lnTo>
                      <a:pt x="1879701" y="3505200"/>
                    </a:lnTo>
                    <a:lnTo>
                      <a:pt x="1878956" y="3492500"/>
                    </a:lnTo>
                    <a:lnTo>
                      <a:pt x="1874042" y="3479800"/>
                    </a:lnTo>
                    <a:lnTo>
                      <a:pt x="1867650" y="3454400"/>
                    </a:lnTo>
                    <a:lnTo>
                      <a:pt x="1862477" y="3441700"/>
                    </a:lnTo>
                    <a:lnTo>
                      <a:pt x="1857533" y="3403600"/>
                    </a:lnTo>
                    <a:lnTo>
                      <a:pt x="1857176" y="3365500"/>
                    </a:lnTo>
                    <a:lnTo>
                      <a:pt x="1855691" y="3327400"/>
                    </a:lnTo>
                    <a:lnTo>
                      <a:pt x="1847367" y="3289300"/>
                    </a:lnTo>
                    <a:lnTo>
                      <a:pt x="1847050" y="3276600"/>
                    </a:lnTo>
                    <a:lnTo>
                      <a:pt x="1848622" y="3276600"/>
                    </a:lnTo>
                    <a:lnTo>
                      <a:pt x="1850829" y="3263900"/>
                    </a:lnTo>
                    <a:lnTo>
                      <a:pt x="1852414" y="3263900"/>
                    </a:lnTo>
                    <a:lnTo>
                      <a:pt x="1853987" y="3251200"/>
                    </a:lnTo>
                    <a:lnTo>
                      <a:pt x="1856075" y="3251200"/>
                    </a:lnTo>
                    <a:lnTo>
                      <a:pt x="1857395" y="3238500"/>
                    </a:lnTo>
                    <a:lnTo>
                      <a:pt x="1856665" y="3238500"/>
                    </a:lnTo>
                    <a:lnTo>
                      <a:pt x="1851455" y="3200400"/>
                    </a:lnTo>
                    <a:lnTo>
                      <a:pt x="1851805" y="3175000"/>
                    </a:lnTo>
                    <a:lnTo>
                      <a:pt x="1856434" y="3149600"/>
                    </a:lnTo>
                    <a:lnTo>
                      <a:pt x="1864058" y="3111500"/>
                    </a:lnTo>
                    <a:lnTo>
                      <a:pt x="1876134" y="3086100"/>
                    </a:lnTo>
                    <a:lnTo>
                      <a:pt x="1885900" y="3048000"/>
                    </a:lnTo>
                    <a:lnTo>
                      <a:pt x="1885724" y="3009900"/>
                    </a:lnTo>
                    <a:lnTo>
                      <a:pt x="1867974" y="2971800"/>
                    </a:lnTo>
                    <a:lnTo>
                      <a:pt x="1860354" y="2959100"/>
                    </a:lnTo>
                    <a:lnTo>
                      <a:pt x="1858440" y="2946400"/>
                    </a:lnTo>
                    <a:lnTo>
                      <a:pt x="1861560" y="2933700"/>
                    </a:lnTo>
                    <a:lnTo>
                      <a:pt x="1873591" y="2921000"/>
                    </a:lnTo>
                    <a:lnTo>
                      <a:pt x="1877517" y="2908300"/>
                    </a:lnTo>
                    <a:lnTo>
                      <a:pt x="1880349" y="2908300"/>
                    </a:lnTo>
                    <a:lnTo>
                      <a:pt x="1881617" y="2895600"/>
                    </a:lnTo>
                    <a:lnTo>
                      <a:pt x="1881801" y="2844800"/>
                    </a:lnTo>
                    <a:lnTo>
                      <a:pt x="1879697" y="2806700"/>
                    </a:lnTo>
                    <a:lnTo>
                      <a:pt x="1877184" y="2755900"/>
                    </a:lnTo>
                    <a:lnTo>
                      <a:pt x="1876140" y="2705100"/>
                    </a:lnTo>
                    <a:lnTo>
                      <a:pt x="1878445" y="2667000"/>
                    </a:lnTo>
                    <a:lnTo>
                      <a:pt x="1879230" y="2654300"/>
                    </a:lnTo>
                    <a:lnTo>
                      <a:pt x="1877209" y="2641600"/>
                    </a:lnTo>
                    <a:lnTo>
                      <a:pt x="1867838" y="2641600"/>
                    </a:lnTo>
                    <a:lnTo>
                      <a:pt x="1865073" y="2628900"/>
                    </a:lnTo>
                    <a:lnTo>
                      <a:pt x="1869701" y="2616200"/>
                    </a:lnTo>
                    <a:lnTo>
                      <a:pt x="1876651" y="2603500"/>
                    </a:lnTo>
                    <a:lnTo>
                      <a:pt x="1881757" y="2590800"/>
                    </a:lnTo>
                    <a:lnTo>
                      <a:pt x="1886996" y="2565400"/>
                    </a:lnTo>
                    <a:lnTo>
                      <a:pt x="1894339" y="2552700"/>
                    </a:lnTo>
                    <a:lnTo>
                      <a:pt x="1900073" y="2540000"/>
                    </a:lnTo>
                    <a:lnTo>
                      <a:pt x="1904635" y="2527300"/>
                    </a:lnTo>
                    <a:lnTo>
                      <a:pt x="1904497" y="2501900"/>
                    </a:lnTo>
                    <a:lnTo>
                      <a:pt x="1892366" y="2489200"/>
                    </a:lnTo>
                    <a:lnTo>
                      <a:pt x="1892236" y="2476500"/>
                    </a:lnTo>
                    <a:lnTo>
                      <a:pt x="1894135" y="2476500"/>
                    </a:lnTo>
                    <a:lnTo>
                      <a:pt x="1896455" y="2463800"/>
                    </a:lnTo>
                    <a:lnTo>
                      <a:pt x="1905430" y="2425700"/>
                    </a:lnTo>
                    <a:lnTo>
                      <a:pt x="1914539" y="2400300"/>
                    </a:lnTo>
                    <a:lnTo>
                      <a:pt x="1923776" y="2362200"/>
                    </a:lnTo>
                    <a:lnTo>
                      <a:pt x="1933134" y="2324100"/>
                    </a:lnTo>
                    <a:lnTo>
                      <a:pt x="1944123" y="2286000"/>
                    </a:lnTo>
                    <a:lnTo>
                      <a:pt x="1954280" y="2247900"/>
                    </a:lnTo>
                    <a:lnTo>
                      <a:pt x="1964987" y="2197100"/>
                    </a:lnTo>
                    <a:lnTo>
                      <a:pt x="1977625" y="2159000"/>
                    </a:lnTo>
                    <a:lnTo>
                      <a:pt x="1985237" y="2120900"/>
                    </a:lnTo>
                    <a:lnTo>
                      <a:pt x="1987695" y="2095500"/>
                    </a:lnTo>
                    <a:lnTo>
                      <a:pt x="1985438" y="2070100"/>
                    </a:lnTo>
                    <a:lnTo>
                      <a:pt x="1978902" y="2032000"/>
                    </a:lnTo>
                    <a:lnTo>
                      <a:pt x="1971101" y="2006600"/>
                    </a:lnTo>
                    <a:lnTo>
                      <a:pt x="1968738" y="1968500"/>
                    </a:lnTo>
                    <a:lnTo>
                      <a:pt x="1969638" y="1930400"/>
                    </a:lnTo>
                    <a:lnTo>
                      <a:pt x="1971625" y="1892300"/>
                    </a:lnTo>
                    <a:lnTo>
                      <a:pt x="1977012" y="1841500"/>
                    </a:lnTo>
                    <a:lnTo>
                      <a:pt x="1986754" y="1790700"/>
                    </a:lnTo>
                    <a:lnTo>
                      <a:pt x="1998463" y="1752600"/>
                    </a:lnTo>
                    <a:lnTo>
                      <a:pt x="2009748" y="1701800"/>
                    </a:lnTo>
                    <a:lnTo>
                      <a:pt x="2018221" y="1651000"/>
                    </a:lnTo>
                    <a:lnTo>
                      <a:pt x="2024760" y="1625600"/>
                    </a:lnTo>
                    <a:lnTo>
                      <a:pt x="2032642" y="1587500"/>
                    </a:lnTo>
                    <a:lnTo>
                      <a:pt x="2037245" y="1562100"/>
                    </a:lnTo>
                    <a:lnTo>
                      <a:pt x="2033948" y="1524000"/>
                    </a:lnTo>
                    <a:lnTo>
                      <a:pt x="2032566" y="1511300"/>
                    </a:lnTo>
                    <a:lnTo>
                      <a:pt x="2034094" y="1511300"/>
                    </a:lnTo>
                    <a:lnTo>
                      <a:pt x="2035435" y="1498600"/>
                    </a:lnTo>
                    <a:lnTo>
                      <a:pt x="2047879" y="1460500"/>
                    </a:lnTo>
                    <a:lnTo>
                      <a:pt x="2063013" y="1409700"/>
                    </a:lnTo>
                    <a:lnTo>
                      <a:pt x="2079017" y="1358900"/>
                    </a:lnTo>
                    <a:lnTo>
                      <a:pt x="2094071" y="1320800"/>
                    </a:lnTo>
                    <a:lnTo>
                      <a:pt x="2106354" y="1270000"/>
                    </a:lnTo>
                    <a:lnTo>
                      <a:pt x="2115945" y="1231900"/>
                    </a:lnTo>
                    <a:lnTo>
                      <a:pt x="2125389" y="1206500"/>
                    </a:lnTo>
                    <a:lnTo>
                      <a:pt x="2127338" y="1168400"/>
                    </a:lnTo>
                    <a:lnTo>
                      <a:pt x="2114448" y="1130300"/>
                    </a:lnTo>
                    <a:lnTo>
                      <a:pt x="2112710" y="1130300"/>
                    </a:lnTo>
                    <a:lnTo>
                      <a:pt x="2113830" y="1117600"/>
                    </a:lnTo>
                    <a:lnTo>
                      <a:pt x="2115610" y="1117600"/>
                    </a:lnTo>
                    <a:lnTo>
                      <a:pt x="2121856" y="1092200"/>
                    </a:lnTo>
                    <a:lnTo>
                      <a:pt x="2122601" y="1066800"/>
                    </a:lnTo>
                    <a:lnTo>
                      <a:pt x="2123136" y="1041400"/>
                    </a:lnTo>
                    <a:lnTo>
                      <a:pt x="2128751" y="1016000"/>
                    </a:lnTo>
                    <a:lnTo>
                      <a:pt x="2135819" y="977900"/>
                    </a:lnTo>
                    <a:lnTo>
                      <a:pt x="2134480" y="939800"/>
                    </a:lnTo>
                    <a:lnTo>
                      <a:pt x="2129256" y="914400"/>
                    </a:lnTo>
                    <a:lnTo>
                      <a:pt x="2124668" y="876300"/>
                    </a:lnTo>
                    <a:lnTo>
                      <a:pt x="2121133" y="825500"/>
                    </a:lnTo>
                    <a:lnTo>
                      <a:pt x="2119538" y="774700"/>
                    </a:lnTo>
                    <a:lnTo>
                      <a:pt x="2120858" y="723900"/>
                    </a:lnTo>
                    <a:lnTo>
                      <a:pt x="2126071" y="673100"/>
                    </a:lnTo>
                    <a:lnTo>
                      <a:pt x="2126772" y="660400"/>
                    </a:lnTo>
                    <a:lnTo>
                      <a:pt x="2126305" y="647700"/>
                    </a:lnTo>
                    <a:lnTo>
                      <a:pt x="2125639" y="635000"/>
                    </a:lnTo>
                    <a:lnTo>
                      <a:pt x="2125746" y="622300"/>
                    </a:lnTo>
                    <a:lnTo>
                      <a:pt x="2123358" y="596900"/>
                    </a:lnTo>
                    <a:lnTo>
                      <a:pt x="2113985" y="558800"/>
                    </a:lnTo>
                    <a:lnTo>
                      <a:pt x="2103524" y="533400"/>
                    </a:lnTo>
                    <a:lnTo>
                      <a:pt x="2097873" y="508000"/>
                    </a:lnTo>
                    <a:lnTo>
                      <a:pt x="2099217" y="482600"/>
                    </a:lnTo>
                    <a:lnTo>
                      <a:pt x="2102658" y="469900"/>
                    </a:lnTo>
                    <a:lnTo>
                      <a:pt x="2105188" y="457200"/>
                    </a:lnTo>
                    <a:lnTo>
                      <a:pt x="2103799" y="444500"/>
                    </a:lnTo>
                    <a:lnTo>
                      <a:pt x="2093647" y="406400"/>
                    </a:lnTo>
                    <a:lnTo>
                      <a:pt x="2084256" y="368300"/>
                    </a:lnTo>
                    <a:lnTo>
                      <a:pt x="2074310" y="330200"/>
                    </a:lnTo>
                    <a:lnTo>
                      <a:pt x="2062491" y="304800"/>
                    </a:lnTo>
                    <a:lnTo>
                      <a:pt x="2045764" y="254000"/>
                    </a:lnTo>
                    <a:lnTo>
                      <a:pt x="2034369" y="203200"/>
                    </a:lnTo>
                    <a:lnTo>
                      <a:pt x="2024054" y="139700"/>
                    </a:lnTo>
                    <a:lnTo>
                      <a:pt x="2010566" y="88900"/>
                    </a:lnTo>
                    <a:lnTo>
                      <a:pt x="2001606" y="63500"/>
                    </a:lnTo>
                    <a:lnTo>
                      <a:pt x="1994961" y="25400"/>
                    </a:lnTo>
                    <a:lnTo>
                      <a:pt x="1992829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pic>
          <p:nvPicPr>
            <p:cNvPr id="9" name="object 5">
              <a:extLst>
                <a:ext uri="{FF2B5EF4-FFF2-40B4-BE49-F238E27FC236}">
                  <a16:creationId xmlns:a16="http://schemas.microsoft.com/office/drawing/2014/main" id="{20FBD0C5-BDD0-7E04-6BE4-A2D5E64563A3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17520842" y="9162029"/>
              <a:ext cx="1897366" cy="1395095"/>
            </a:xfrm>
            <a:prstGeom prst="rect">
              <a:avLst/>
            </a:prstGeom>
          </p:spPr>
        </p:pic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C008F26-2CF6-6157-7875-1EA05DF2D1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15365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6117B2-AE76-78A4-13EF-FB7724CF53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690581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2B1514-B32F-4956-8E64-65A5175551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6F376E7-0B5C-104E-ADFA-7F76AA962B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781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1FF1400-679C-E70A-0175-46E92C14A9AA}"/>
              </a:ext>
            </a:extLst>
          </p:cNvPr>
          <p:cNvGrpSpPr/>
          <p:nvPr userDrawn="1"/>
        </p:nvGrpSpPr>
        <p:grpSpPr>
          <a:xfrm>
            <a:off x="0" y="0"/>
            <a:ext cx="12192000" cy="6857463"/>
            <a:chOff x="0" y="0"/>
            <a:chExt cx="20104100" cy="11307670"/>
          </a:xfrm>
        </p:grpSpPr>
        <p:grpSp>
          <p:nvGrpSpPr>
            <p:cNvPr id="8" name="object 2">
              <a:extLst>
                <a:ext uri="{FF2B5EF4-FFF2-40B4-BE49-F238E27FC236}">
                  <a16:creationId xmlns:a16="http://schemas.microsoft.com/office/drawing/2014/main" id="{6C50A3DA-CC95-F94E-48C4-54E3B1577389}"/>
                </a:ext>
              </a:extLst>
            </p:cNvPr>
            <p:cNvGrpSpPr/>
            <p:nvPr/>
          </p:nvGrpSpPr>
          <p:grpSpPr>
            <a:xfrm>
              <a:off x="0" y="0"/>
              <a:ext cx="20104100" cy="10297795"/>
              <a:chOff x="0" y="0"/>
              <a:chExt cx="20104100" cy="10297795"/>
            </a:xfrm>
          </p:grpSpPr>
          <p:pic>
            <p:nvPicPr>
              <p:cNvPr id="15" name="object 3">
                <a:extLst>
                  <a:ext uri="{FF2B5EF4-FFF2-40B4-BE49-F238E27FC236}">
                    <a16:creationId xmlns:a16="http://schemas.microsoft.com/office/drawing/2014/main" id="{0EACA2E8-6D43-5499-E819-0697BA2356F1}"/>
                  </a:ext>
                </a:extLst>
              </p:cNvPr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0" y="0"/>
                <a:ext cx="20104099" cy="10297717"/>
              </a:xfrm>
              <a:prstGeom prst="rect">
                <a:avLst/>
              </a:prstGeom>
            </p:spPr>
          </p:pic>
          <p:sp>
            <p:nvSpPr>
              <p:cNvPr id="16" name="object 4">
                <a:extLst>
                  <a:ext uri="{FF2B5EF4-FFF2-40B4-BE49-F238E27FC236}">
                    <a16:creationId xmlns:a16="http://schemas.microsoft.com/office/drawing/2014/main" id="{979FBE58-525A-64B7-0698-18831471BD28}"/>
                  </a:ext>
                </a:extLst>
              </p:cNvPr>
              <p:cNvSpPr/>
              <p:nvPr/>
            </p:nvSpPr>
            <p:spPr>
              <a:xfrm>
                <a:off x="1179195" y="5720146"/>
                <a:ext cx="5038725" cy="1869439"/>
              </a:xfrm>
              <a:custGeom>
                <a:avLst/>
                <a:gdLst/>
                <a:ahLst/>
                <a:cxnLst/>
                <a:rect l="l" t="t" r="r" b="b"/>
                <a:pathLst>
                  <a:path w="5038725" h="1869440">
                    <a:moveTo>
                      <a:pt x="297823" y="26533"/>
                    </a:moveTo>
                    <a:lnTo>
                      <a:pt x="0" y="26533"/>
                    </a:lnTo>
                    <a:lnTo>
                      <a:pt x="248704" y="1842655"/>
                    </a:lnTo>
                    <a:lnTo>
                      <a:pt x="532057" y="1842655"/>
                    </a:lnTo>
                    <a:lnTo>
                      <a:pt x="538683" y="1795208"/>
                    </a:lnTo>
                    <a:lnTo>
                      <a:pt x="545525" y="1746874"/>
                    </a:lnTo>
                    <a:lnTo>
                      <a:pt x="552559" y="1697736"/>
                    </a:lnTo>
                    <a:lnTo>
                      <a:pt x="559760" y="1647873"/>
                    </a:lnTo>
                    <a:lnTo>
                      <a:pt x="567105" y="1597367"/>
                    </a:lnTo>
                    <a:lnTo>
                      <a:pt x="574570" y="1546299"/>
                    </a:lnTo>
                    <a:lnTo>
                      <a:pt x="601355" y="1363927"/>
                    </a:lnTo>
                    <a:lnTo>
                      <a:pt x="409694" y="1363927"/>
                    </a:lnTo>
                    <a:lnTo>
                      <a:pt x="407904" y="1323232"/>
                    </a:lnTo>
                    <a:lnTo>
                      <a:pt x="405759" y="1280394"/>
                    </a:lnTo>
                    <a:lnTo>
                      <a:pt x="403280" y="1235572"/>
                    </a:lnTo>
                    <a:lnTo>
                      <a:pt x="400485" y="1188927"/>
                    </a:lnTo>
                    <a:lnTo>
                      <a:pt x="397393" y="1140620"/>
                    </a:lnTo>
                    <a:lnTo>
                      <a:pt x="394023" y="1090812"/>
                    </a:lnTo>
                    <a:lnTo>
                      <a:pt x="390395" y="1039662"/>
                    </a:lnTo>
                    <a:lnTo>
                      <a:pt x="386528" y="987332"/>
                    </a:lnTo>
                    <a:lnTo>
                      <a:pt x="382498" y="934726"/>
                    </a:lnTo>
                    <a:lnTo>
                      <a:pt x="378153" y="879771"/>
                    </a:lnTo>
                    <a:lnTo>
                      <a:pt x="373128" y="818224"/>
                    </a:lnTo>
                    <a:lnTo>
                      <a:pt x="369050" y="769415"/>
                    </a:lnTo>
                    <a:lnTo>
                      <a:pt x="364274" y="713590"/>
                    </a:lnTo>
                    <a:lnTo>
                      <a:pt x="359373" y="657548"/>
                    </a:lnTo>
                    <a:lnTo>
                      <a:pt x="354367" y="601449"/>
                    </a:lnTo>
                    <a:lnTo>
                      <a:pt x="349383" y="546648"/>
                    </a:lnTo>
                    <a:lnTo>
                      <a:pt x="344115" y="489723"/>
                    </a:lnTo>
                    <a:lnTo>
                      <a:pt x="338908" y="434417"/>
                    </a:lnTo>
                    <a:lnTo>
                      <a:pt x="333672" y="379696"/>
                    </a:lnTo>
                    <a:lnTo>
                      <a:pt x="328427" y="325722"/>
                    </a:lnTo>
                    <a:lnTo>
                      <a:pt x="323190" y="272654"/>
                    </a:lnTo>
                    <a:lnTo>
                      <a:pt x="317983" y="220653"/>
                    </a:lnTo>
                    <a:lnTo>
                      <a:pt x="312823" y="169880"/>
                    </a:lnTo>
                    <a:lnTo>
                      <a:pt x="307731" y="120495"/>
                    </a:lnTo>
                    <a:lnTo>
                      <a:pt x="302724" y="72659"/>
                    </a:lnTo>
                    <a:lnTo>
                      <a:pt x="297823" y="26533"/>
                    </a:lnTo>
                    <a:close/>
                  </a:path>
                  <a:path w="5038725" h="1869440">
                    <a:moveTo>
                      <a:pt x="930552" y="577270"/>
                    </a:moveTo>
                    <a:lnTo>
                      <a:pt x="712774" y="577270"/>
                    </a:lnTo>
                    <a:lnTo>
                      <a:pt x="717585" y="622635"/>
                    </a:lnTo>
                    <a:lnTo>
                      <a:pt x="722687" y="668991"/>
                    </a:lnTo>
                    <a:lnTo>
                      <a:pt x="728059" y="716265"/>
                    </a:lnTo>
                    <a:lnTo>
                      <a:pt x="733685" y="764414"/>
                    </a:lnTo>
                    <a:lnTo>
                      <a:pt x="740093" y="817839"/>
                    </a:lnTo>
                    <a:lnTo>
                      <a:pt x="745599" y="862877"/>
                    </a:lnTo>
                    <a:lnTo>
                      <a:pt x="751853" y="913104"/>
                    </a:lnTo>
                    <a:lnTo>
                      <a:pt x="758277" y="963888"/>
                    </a:lnTo>
                    <a:lnTo>
                      <a:pt x="764850" y="1015158"/>
                    </a:lnTo>
                    <a:lnTo>
                      <a:pt x="771554" y="1066842"/>
                    </a:lnTo>
                    <a:lnTo>
                      <a:pt x="779384" y="1126565"/>
                    </a:lnTo>
                    <a:lnTo>
                      <a:pt x="785270" y="1171160"/>
                    </a:lnTo>
                    <a:lnTo>
                      <a:pt x="792243" y="1223651"/>
                    </a:lnTo>
                    <a:lnTo>
                      <a:pt x="806316" y="1328936"/>
                    </a:lnTo>
                    <a:lnTo>
                      <a:pt x="827444" y="1486537"/>
                    </a:lnTo>
                    <a:lnTo>
                      <a:pt x="834411" y="1538696"/>
                    </a:lnTo>
                    <a:lnTo>
                      <a:pt x="841307" y="1590546"/>
                    </a:lnTo>
                    <a:lnTo>
                      <a:pt x="848112" y="1642017"/>
                    </a:lnTo>
                    <a:lnTo>
                      <a:pt x="854805" y="1693035"/>
                    </a:lnTo>
                    <a:lnTo>
                      <a:pt x="861367" y="1743529"/>
                    </a:lnTo>
                    <a:lnTo>
                      <a:pt x="867777" y="1793427"/>
                    </a:lnTo>
                    <a:lnTo>
                      <a:pt x="874015" y="1842655"/>
                    </a:lnTo>
                    <a:lnTo>
                      <a:pt x="1159765" y="1842655"/>
                    </a:lnTo>
                    <a:lnTo>
                      <a:pt x="1232377" y="1351309"/>
                    </a:lnTo>
                    <a:lnTo>
                      <a:pt x="1022712" y="1351309"/>
                    </a:lnTo>
                    <a:lnTo>
                      <a:pt x="1018288" y="1304603"/>
                    </a:lnTo>
                    <a:lnTo>
                      <a:pt x="1013542" y="1256972"/>
                    </a:lnTo>
                    <a:lnTo>
                      <a:pt x="1008494" y="1208490"/>
                    </a:lnTo>
                    <a:lnTo>
                      <a:pt x="1003165" y="1159230"/>
                    </a:lnTo>
                    <a:lnTo>
                      <a:pt x="997574" y="1109265"/>
                    </a:lnTo>
                    <a:lnTo>
                      <a:pt x="991744" y="1058669"/>
                    </a:lnTo>
                    <a:lnTo>
                      <a:pt x="985693" y="1007513"/>
                    </a:lnTo>
                    <a:lnTo>
                      <a:pt x="979443" y="955872"/>
                    </a:lnTo>
                    <a:lnTo>
                      <a:pt x="973015" y="903817"/>
                    </a:lnTo>
                    <a:lnTo>
                      <a:pt x="966429" y="851423"/>
                    </a:lnTo>
                    <a:lnTo>
                      <a:pt x="959705" y="798763"/>
                    </a:lnTo>
                    <a:lnTo>
                      <a:pt x="952864" y="745909"/>
                    </a:lnTo>
                    <a:lnTo>
                      <a:pt x="945928" y="692934"/>
                    </a:lnTo>
                    <a:lnTo>
                      <a:pt x="938915" y="639912"/>
                    </a:lnTo>
                    <a:lnTo>
                      <a:pt x="930552" y="577270"/>
                    </a:lnTo>
                    <a:close/>
                  </a:path>
                  <a:path w="5038725" h="1869440">
                    <a:moveTo>
                      <a:pt x="856350" y="26533"/>
                    </a:moveTo>
                    <a:lnTo>
                      <a:pt x="583877" y="26533"/>
                    </a:lnTo>
                    <a:lnTo>
                      <a:pt x="577654" y="74427"/>
                    </a:lnTo>
                    <a:lnTo>
                      <a:pt x="565877" y="164533"/>
                    </a:lnTo>
                    <a:lnTo>
                      <a:pt x="526396" y="464661"/>
                    </a:lnTo>
                    <a:lnTo>
                      <a:pt x="512728" y="568923"/>
                    </a:lnTo>
                    <a:lnTo>
                      <a:pt x="499044" y="673964"/>
                    </a:lnTo>
                    <a:lnTo>
                      <a:pt x="492241" y="726526"/>
                    </a:lnTo>
                    <a:lnTo>
                      <a:pt x="485487" y="778983"/>
                    </a:lnTo>
                    <a:lnTo>
                      <a:pt x="478801" y="831236"/>
                    </a:lnTo>
                    <a:lnTo>
                      <a:pt x="472200" y="883183"/>
                    </a:lnTo>
                    <a:lnTo>
                      <a:pt x="465796" y="933981"/>
                    </a:lnTo>
                    <a:lnTo>
                      <a:pt x="459325" y="985765"/>
                    </a:lnTo>
                    <a:lnTo>
                      <a:pt x="453086" y="1036199"/>
                    </a:lnTo>
                    <a:lnTo>
                      <a:pt x="447005" y="1085929"/>
                    </a:lnTo>
                    <a:lnTo>
                      <a:pt x="441098" y="1134854"/>
                    </a:lnTo>
                    <a:lnTo>
                      <a:pt x="435383" y="1182876"/>
                    </a:lnTo>
                    <a:lnTo>
                      <a:pt x="429878" y="1229894"/>
                    </a:lnTo>
                    <a:lnTo>
                      <a:pt x="424602" y="1275808"/>
                    </a:lnTo>
                    <a:lnTo>
                      <a:pt x="419571" y="1320519"/>
                    </a:lnTo>
                    <a:lnTo>
                      <a:pt x="414804" y="1363927"/>
                    </a:lnTo>
                    <a:lnTo>
                      <a:pt x="601355" y="1363927"/>
                    </a:lnTo>
                    <a:lnTo>
                      <a:pt x="612868" y="1285377"/>
                    </a:lnTo>
                    <a:lnTo>
                      <a:pt x="620556" y="1232645"/>
                    </a:lnTo>
                    <a:lnTo>
                      <a:pt x="628197" y="1179918"/>
                    </a:lnTo>
                    <a:lnTo>
                      <a:pt x="635769" y="1127280"/>
                    </a:lnTo>
                    <a:lnTo>
                      <a:pt x="643248" y="1074811"/>
                    </a:lnTo>
                    <a:lnTo>
                      <a:pt x="650609" y="1022591"/>
                    </a:lnTo>
                    <a:lnTo>
                      <a:pt x="657829" y="970703"/>
                    </a:lnTo>
                    <a:lnTo>
                      <a:pt x="664884" y="919228"/>
                    </a:lnTo>
                    <a:lnTo>
                      <a:pt x="671751" y="868246"/>
                    </a:lnTo>
                    <a:lnTo>
                      <a:pt x="678355" y="818224"/>
                    </a:lnTo>
                    <a:lnTo>
                      <a:pt x="684824" y="768088"/>
                    </a:lnTo>
                    <a:lnTo>
                      <a:pt x="690983" y="719075"/>
                    </a:lnTo>
                    <a:lnTo>
                      <a:pt x="696859" y="670880"/>
                    </a:lnTo>
                    <a:lnTo>
                      <a:pt x="702427" y="623584"/>
                    </a:lnTo>
                    <a:lnTo>
                      <a:pt x="707664" y="577270"/>
                    </a:lnTo>
                    <a:lnTo>
                      <a:pt x="930552" y="577270"/>
                    </a:lnTo>
                    <a:lnTo>
                      <a:pt x="924745" y="534017"/>
                    </a:lnTo>
                    <a:lnTo>
                      <a:pt x="917629" y="481291"/>
                    </a:lnTo>
                    <a:lnTo>
                      <a:pt x="882559" y="222791"/>
                    </a:lnTo>
                    <a:lnTo>
                      <a:pt x="875791" y="172629"/>
                    </a:lnTo>
                    <a:lnTo>
                      <a:pt x="869260" y="123943"/>
                    </a:lnTo>
                    <a:lnTo>
                      <a:pt x="862695" y="74645"/>
                    </a:lnTo>
                    <a:lnTo>
                      <a:pt x="856350" y="26533"/>
                    </a:lnTo>
                    <a:close/>
                  </a:path>
                  <a:path w="5038725" h="1869440">
                    <a:moveTo>
                      <a:pt x="1428155" y="26533"/>
                    </a:moveTo>
                    <a:lnTo>
                      <a:pt x="1145012" y="26533"/>
                    </a:lnTo>
                    <a:lnTo>
                      <a:pt x="1140144" y="74427"/>
                    </a:lnTo>
                    <a:lnTo>
                      <a:pt x="1135228" y="123149"/>
                    </a:lnTo>
                    <a:lnTo>
                      <a:pt x="1130104" y="174308"/>
                    </a:lnTo>
                    <a:lnTo>
                      <a:pt x="1125004" y="225619"/>
                    </a:lnTo>
                    <a:lnTo>
                      <a:pt x="1119864" y="277756"/>
                    </a:lnTo>
                    <a:lnTo>
                      <a:pt x="1114698" y="330601"/>
                    </a:lnTo>
                    <a:lnTo>
                      <a:pt x="1109521" y="384032"/>
                    </a:lnTo>
                    <a:lnTo>
                      <a:pt x="1104346" y="437930"/>
                    </a:lnTo>
                    <a:lnTo>
                      <a:pt x="1099190" y="492175"/>
                    </a:lnTo>
                    <a:lnTo>
                      <a:pt x="1094179" y="545454"/>
                    </a:lnTo>
                    <a:lnTo>
                      <a:pt x="1088990" y="601228"/>
                    </a:lnTo>
                    <a:lnTo>
                      <a:pt x="1083975" y="655795"/>
                    </a:lnTo>
                    <a:lnTo>
                      <a:pt x="1079037" y="710230"/>
                    </a:lnTo>
                    <a:lnTo>
                      <a:pt x="1073867" y="768088"/>
                    </a:lnTo>
                    <a:lnTo>
                      <a:pt x="1069483" y="817839"/>
                    </a:lnTo>
                    <a:lnTo>
                      <a:pt x="1064829" y="871544"/>
                    </a:lnTo>
                    <a:lnTo>
                      <a:pt x="1060343" y="924251"/>
                    </a:lnTo>
                    <a:lnTo>
                      <a:pt x="1056007" y="976227"/>
                    </a:lnTo>
                    <a:lnTo>
                      <a:pt x="1051836" y="1027351"/>
                    </a:lnTo>
                    <a:lnTo>
                      <a:pt x="1047844" y="1077503"/>
                    </a:lnTo>
                    <a:lnTo>
                      <a:pt x="1044045" y="1126565"/>
                    </a:lnTo>
                    <a:lnTo>
                      <a:pt x="1040455" y="1174415"/>
                    </a:lnTo>
                    <a:lnTo>
                      <a:pt x="1037088" y="1220935"/>
                    </a:lnTo>
                    <a:lnTo>
                      <a:pt x="1033958" y="1266004"/>
                    </a:lnTo>
                    <a:lnTo>
                      <a:pt x="1031081" y="1309502"/>
                    </a:lnTo>
                    <a:lnTo>
                      <a:pt x="1028471" y="1351309"/>
                    </a:lnTo>
                    <a:lnTo>
                      <a:pt x="1232377" y="1351309"/>
                    </a:lnTo>
                    <a:lnTo>
                      <a:pt x="1428155" y="26533"/>
                    </a:lnTo>
                    <a:close/>
                  </a:path>
                  <a:path w="5038725" h="1869440">
                    <a:moveTo>
                      <a:pt x="1992410" y="0"/>
                    </a:moveTo>
                    <a:lnTo>
                      <a:pt x="1945610" y="1657"/>
                    </a:lnTo>
                    <a:lnTo>
                      <a:pt x="1900877" y="6656"/>
                    </a:lnTo>
                    <a:lnTo>
                      <a:pt x="1858324" y="15034"/>
                    </a:lnTo>
                    <a:lnTo>
                      <a:pt x="1818050" y="26829"/>
                    </a:lnTo>
                    <a:lnTo>
                      <a:pt x="1780397" y="41951"/>
                    </a:lnTo>
                    <a:lnTo>
                      <a:pt x="1745016" y="60633"/>
                    </a:lnTo>
                    <a:lnTo>
                      <a:pt x="1712201" y="82833"/>
                    </a:lnTo>
                    <a:lnTo>
                      <a:pt x="1682051" y="108587"/>
                    </a:lnTo>
                    <a:lnTo>
                      <a:pt x="1654662" y="137933"/>
                    </a:lnTo>
                    <a:lnTo>
                      <a:pt x="1630131" y="170908"/>
                    </a:lnTo>
                    <a:lnTo>
                      <a:pt x="1608556" y="207550"/>
                    </a:lnTo>
                    <a:lnTo>
                      <a:pt x="1590033" y="247895"/>
                    </a:lnTo>
                    <a:lnTo>
                      <a:pt x="1574661" y="291980"/>
                    </a:lnTo>
                    <a:lnTo>
                      <a:pt x="1562535" y="339844"/>
                    </a:lnTo>
                    <a:lnTo>
                      <a:pt x="1553754" y="391523"/>
                    </a:lnTo>
                    <a:lnTo>
                      <a:pt x="1548414" y="447055"/>
                    </a:lnTo>
                    <a:lnTo>
                      <a:pt x="1546612" y="506476"/>
                    </a:lnTo>
                    <a:lnTo>
                      <a:pt x="1546612" y="1361414"/>
                    </a:lnTo>
                    <a:lnTo>
                      <a:pt x="1547918" y="1416143"/>
                    </a:lnTo>
                    <a:lnTo>
                      <a:pt x="1552179" y="1473996"/>
                    </a:lnTo>
                    <a:lnTo>
                      <a:pt x="1559190" y="1524991"/>
                    </a:lnTo>
                    <a:lnTo>
                      <a:pt x="1568987" y="1572062"/>
                    </a:lnTo>
                    <a:lnTo>
                      <a:pt x="1569069" y="1572456"/>
                    </a:lnTo>
                    <a:lnTo>
                      <a:pt x="1581853" y="1616401"/>
                    </a:lnTo>
                    <a:lnTo>
                      <a:pt x="1597570" y="1656807"/>
                    </a:lnTo>
                    <a:lnTo>
                      <a:pt x="1616264" y="1693697"/>
                    </a:lnTo>
                    <a:lnTo>
                      <a:pt x="1637969" y="1727064"/>
                    </a:lnTo>
                    <a:lnTo>
                      <a:pt x="1662719" y="1756912"/>
                    </a:lnTo>
                    <a:lnTo>
                      <a:pt x="1690552" y="1783242"/>
                    </a:lnTo>
                    <a:lnTo>
                      <a:pt x="1721502" y="1806055"/>
                    </a:lnTo>
                    <a:lnTo>
                      <a:pt x="1755606" y="1825353"/>
                    </a:lnTo>
                    <a:lnTo>
                      <a:pt x="1792899" y="1841139"/>
                    </a:lnTo>
                    <a:lnTo>
                      <a:pt x="1833417" y="1853413"/>
                    </a:lnTo>
                    <a:lnTo>
                      <a:pt x="1877197" y="1862179"/>
                    </a:lnTo>
                    <a:lnTo>
                      <a:pt x="1924635" y="1867477"/>
                    </a:lnTo>
                    <a:lnTo>
                      <a:pt x="1925434" y="1867477"/>
                    </a:lnTo>
                    <a:lnTo>
                      <a:pt x="1974683" y="1869189"/>
                    </a:lnTo>
                    <a:lnTo>
                      <a:pt x="2027321" y="1867477"/>
                    </a:lnTo>
                    <a:lnTo>
                      <a:pt x="2076652" y="1862326"/>
                    </a:lnTo>
                    <a:lnTo>
                      <a:pt x="2122692" y="1853712"/>
                    </a:lnTo>
                    <a:lnTo>
                      <a:pt x="2165456" y="1841614"/>
                    </a:lnTo>
                    <a:lnTo>
                      <a:pt x="2204959" y="1826006"/>
                    </a:lnTo>
                    <a:lnTo>
                      <a:pt x="2241215" y="1806867"/>
                    </a:lnTo>
                    <a:lnTo>
                      <a:pt x="2274240" y="1784173"/>
                    </a:lnTo>
                    <a:lnTo>
                      <a:pt x="2304048" y="1757901"/>
                    </a:lnTo>
                    <a:lnTo>
                      <a:pt x="2330655" y="1728028"/>
                    </a:lnTo>
                    <a:lnTo>
                      <a:pt x="2354076" y="1694531"/>
                    </a:lnTo>
                    <a:lnTo>
                      <a:pt x="2374325" y="1657386"/>
                    </a:lnTo>
                    <a:lnTo>
                      <a:pt x="2391418" y="1616571"/>
                    </a:lnTo>
                    <a:lnTo>
                      <a:pt x="2391472" y="1616401"/>
                    </a:lnTo>
                    <a:lnTo>
                      <a:pt x="1987300" y="1616401"/>
                    </a:lnTo>
                    <a:lnTo>
                      <a:pt x="1946882" y="1612033"/>
                    </a:lnTo>
                    <a:lnTo>
                      <a:pt x="1883697" y="1576617"/>
                    </a:lnTo>
                    <a:lnTo>
                      <a:pt x="1861208" y="1545249"/>
                    </a:lnTo>
                    <a:lnTo>
                      <a:pt x="1844973" y="1504563"/>
                    </a:lnTo>
                    <a:lnTo>
                      <a:pt x="1835130" y="1454398"/>
                    </a:lnTo>
                    <a:lnTo>
                      <a:pt x="1831818" y="1394596"/>
                    </a:lnTo>
                    <a:lnTo>
                      <a:pt x="1831930" y="479053"/>
                    </a:lnTo>
                    <a:lnTo>
                      <a:pt x="1835061" y="421260"/>
                    </a:lnTo>
                    <a:lnTo>
                      <a:pt x="1835118" y="420201"/>
                    </a:lnTo>
                    <a:lnTo>
                      <a:pt x="1844928" y="369098"/>
                    </a:lnTo>
                    <a:lnTo>
                      <a:pt x="1861116" y="327653"/>
                    </a:lnTo>
                    <a:lnTo>
                      <a:pt x="1883549" y="295703"/>
                    </a:lnTo>
                    <a:lnTo>
                      <a:pt x="1946611" y="259633"/>
                    </a:lnTo>
                    <a:lnTo>
                      <a:pt x="1986976" y="255185"/>
                    </a:lnTo>
                    <a:lnTo>
                      <a:pt x="2391295" y="255185"/>
                    </a:lnTo>
                    <a:lnTo>
                      <a:pt x="2389197" y="248804"/>
                    </a:lnTo>
                    <a:lnTo>
                      <a:pt x="2371578" y="208294"/>
                    </a:lnTo>
                    <a:lnTo>
                      <a:pt x="2350949" y="171507"/>
                    </a:lnTo>
                    <a:lnTo>
                      <a:pt x="2327372" y="138405"/>
                    </a:lnTo>
                    <a:lnTo>
                      <a:pt x="2300907" y="108949"/>
                    </a:lnTo>
                    <a:lnTo>
                      <a:pt x="2271613" y="83102"/>
                    </a:lnTo>
                    <a:lnTo>
                      <a:pt x="2239551" y="60825"/>
                    </a:lnTo>
                    <a:lnTo>
                      <a:pt x="2204781" y="42080"/>
                    </a:lnTo>
                    <a:lnTo>
                      <a:pt x="2167362" y="26829"/>
                    </a:lnTo>
                    <a:lnTo>
                      <a:pt x="2127356" y="15034"/>
                    </a:lnTo>
                    <a:lnTo>
                      <a:pt x="2084822" y="6656"/>
                    </a:lnTo>
                    <a:lnTo>
                      <a:pt x="2039820" y="1657"/>
                    </a:lnTo>
                    <a:lnTo>
                      <a:pt x="1992410" y="0"/>
                    </a:lnTo>
                    <a:close/>
                  </a:path>
                  <a:path w="5038725" h="1869440">
                    <a:moveTo>
                      <a:pt x="2391295" y="255185"/>
                    </a:moveTo>
                    <a:lnTo>
                      <a:pt x="1986976" y="255185"/>
                    </a:lnTo>
                    <a:lnTo>
                      <a:pt x="2031499" y="260021"/>
                    </a:lnTo>
                    <a:lnTo>
                      <a:pt x="2067966" y="274349"/>
                    </a:lnTo>
                    <a:lnTo>
                      <a:pt x="2118489" y="330419"/>
                    </a:lnTo>
                    <a:lnTo>
                      <a:pt x="2133424" y="371626"/>
                    </a:lnTo>
                    <a:lnTo>
                      <a:pt x="2142063" y="421260"/>
                    </a:lnTo>
                    <a:lnTo>
                      <a:pt x="2144845" y="479053"/>
                    </a:lnTo>
                    <a:lnTo>
                      <a:pt x="2144845" y="1390575"/>
                    </a:lnTo>
                    <a:lnTo>
                      <a:pt x="2141830" y="1453373"/>
                    </a:lnTo>
                    <a:lnTo>
                      <a:pt x="2132763" y="1504563"/>
                    </a:lnTo>
                    <a:lnTo>
                      <a:pt x="2117110" y="1546508"/>
                    </a:lnTo>
                    <a:lnTo>
                      <a:pt x="2095004" y="1577807"/>
                    </a:lnTo>
                    <a:lnTo>
                      <a:pt x="2030299" y="1612273"/>
                    </a:lnTo>
                    <a:lnTo>
                      <a:pt x="1987300" y="1616401"/>
                    </a:lnTo>
                    <a:lnTo>
                      <a:pt x="2391472" y="1616401"/>
                    </a:lnTo>
                    <a:lnTo>
                      <a:pt x="2405246" y="1572456"/>
                    </a:lnTo>
                    <a:lnTo>
                      <a:pt x="2416195" y="1523837"/>
                    </a:lnTo>
                    <a:lnTo>
                      <a:pt x="2423909" y="1471871"/>
                    </a:lnTo>
                    <a:lnTo>
                      <a:pt x="2428526" y="1416143"/>
                    </a:lnTo>
                    <a:lnTo>
                      <a:pt x="2429938" y="1361414"/>
                    </a:lnTo>
                    <a:lnTo>
                      <a:pt x="2430004" y="506476"/>
                    </a:lnTo>
                    <a:lnTo>
                      <a:pt x="2428387" y="448840"/>
                    </a:lnTo>
                    <a:lnTo>
                      <a:pt x="2423403" y="393056"/>
                    </a:lnTo>
                    <a:lnTo>
                      <a:pt x="2415170" y="341147"/>
                    </a:lnTo>
                    <a:lnTo>
                      <a:pt x="2403748" y="293076"/>
                    </a:lnTo>
                    <a:lnTo>
                      <a:pt x="2391295" y="255185"/>
                    </a:lnTo>
                    <a:close/>
                  </a:path>
                  <a:path w="5038725" h="1869440">
                    <a:moveTo>
                      <a:pt x="3025426" y="26533"/>
                    </a:moveTo>
                    <a:lnTo>
                      <a:pt x="2637458" y="26533"/>
                    </a:lnTo>
                    <a:lnTo>
                      <a:pt x="2637458" y="1842655"/>
                    </a:lnTo>
                    <a:lnTo>
                      <a:pt x="2917555" y="1842655"/>
                    </a:lnTo>
                    <a:lnTo>
                      <a:pt x="2917555" y="1030544"/>
                    </a:lnTo>
                    <a:lnTo>
                      <a:pt x="3405020" y="1030544"/>
                    </a:lnTo>
                    <a:lnTo>
                      <a:pt x="3370268" y="976087"/>
                    </a:lnTo>
                    <a:lnTo>
                      <a:pt x="3313633" y="929943"/>
                    </a:lnTo>
                    <a:lnTo>
                      <a:pt x="3280025" y="912192"/>
                    </a:lnTo>
                    <a:lnTo>
                      <a:pt x="3302295" y="902116"/>
                    </a:lnTo>
                    <a:lnTo>
                      <a:pt x="3350982" y="870392"/>
                    </a:lnTo>
                    <a:lnTo>
                      <a:pt x="3398846" y="816602"/>
                    </a:lnTo>
                    <a:lnTo>
                      <a:pt x="3408615" y="799284"/>
                    </a:lnTo>
                    <a:lnTo>
                      <a:pt x="2917555" y="799284"/>
                    </a:lnTo>
                    <a:lnTo>
                      <a:pt x="2917555" y="257863"/>
                    </a:lnTo>
                    <a:lnTo>
                      <a:pt x="3435100" y="257863"/>
                    </a:lnTo>
                    <a:lnTo>
                      <a:pt x="3418637" y="217798"/>
                    </a:lnTo>
                    <a:lnTo>
                      <a:pt x="3398717" y="182027"/>
                    </a:lnTo>
                    <a:lnTo>
                      <a:pt x="3375411" y="150397"/>
                    </a:lnTo>
                    <a:lnTo>
                      <a:pt x="3348794" y="122752"/>
                    </a:lnTo>
                    <a:lnTo>
                      <a:pt x="3318939" y="98939"/>
                    </a:lnTo>
                    <a:lnTo>
                      <a:pt x="3285918" y="78802"/>
                    </a:lnTo>
                    <a:lnTo>
                      <a:pt x="3249806" y="62187"/>
                    </a:lnTo>
                    <a:lnTo>
                      <a:pt x="3210675" y="48939"/>
                    </a:lnTo>
                    <a:lnTo>
                      <a:pt x="3168598" y="38904"/>
                    </a:lnTo>
                    <a:lnTo>
                      <a:pt x="3123649" y="31928"/>
                    </a:lnTo>
                    <a:lnTo>
                      <a:pt x="3075900" y="27856"/>
                    </a:lnTo>
                    <a:lnTo>
                      <a:pt x="3025426" y="26533"/>
                    </a:lnTo>
                    <a:close/>
                  </a:path>
                  <a:path w="5038725" h="1869440">
                    <a:moveTo>
                      <a:pt x="3405020" y="1030544"/>
                    </a:moveTo>
                    <a:lnTo>
                      <a:pt x="2982547" y="1030544"/>
                    </a:lnTo>
                    <a:lnTo>
                      <a:pt x="3031917" y="1032589"/>
                    </a:lnTo>
                    <a:lnTo>
                      <a:pt x="3072223" y="1039381"/>
                    </a:lnTo>
                    <a:lnTo>
                      <a:pt x="3129124" y="1071154"/>
                    </a:lnTo>
                    <a:lnTo>
                      <a:pt x="3160202" y="1133753"/>
                    </a:lnTo>
                    <a:lnTo>
                      <a:pt x="3168230" y="1179078"/>
                    </a:lnTo>
                    <a:lnTo>
                      <a:pt x="3172410" y="1235070"/>
                    </a:lnTo>
                    <a:lnTo>
                      <a:pt x="3173610" y="1302714"/>
                    </a:lnTo>
                    <a:lnTo>
                      <a:pt x="3173509" y="1342551"/>
                    </a:lnTo>
                    <a:lnTo>
                      <a:pt x="3173309" y="1389038"/>
                    </a:lnTo>
                    <a:lnTo>
                      <a:pt x="3173235" y="1495561"/>
                    </a:lnTo>
                    <a:lnTo>
                      <a:pt x="3173655" y="1550543"/>
                    </a:lnTo>
                    <a:lnTo>
                      <a:pt x="3174610" y="1608644"/>
                    </a:lnTo>
                    <a:lnTo>
                      <a:pt x="3176247" y="1664945"/>
                    </a:lnTo>
                    <a:lnTo>
                      <a:pt x="3178717" y="1718003"/>
                    </a:lnTo>
                    <a:lnTo>
                      <a:pt x="3182165" y="1766248"/>
                    </a:lnTo>
                    <a:lnTo>
                      <a:pt x="3186752" y="1808322"/>
                    </a:lnTo>
                    <a:lnTo>
                      <a:pt x="3192635" y="1842655"/>
                    </a:lnTo>
                    <a:lnTo>
                      <a:pt x="3463161" y="1842655"/>
                    </a:lnTo>
                    <a:lnTo>
                      <a:pt x="3458413" y="1808322"/>
                    </a:lnTo>
                    <a:lnTo>
                      <a:pt x="3454642" y="1766248"/>
                    </a:lnTo>
                    <a:lnTo>
                      <a:pt x="3451747" y="1718003"/>
                    </a:lnTo>
                    <a:lnTo>
                      <a:pt x="3449619" y="1665218"/>
                    </a:lnTo>
                    <a:lnTo>
                      <a:pt x="3448141" y="1609483"/>
                    </a:lnTo>
                    <a:lnTo>
                      <a:pt x="3447195" y="1552397"/>
                    </a:lnTo>
                    <a:lnTo>
                      <a:pt x="3446667" y="1495561"/>
                    </a:lnTo>
                    <a:lnTo>
                      <a:pt x="3446554" y="1342551"/>
                    </a:lnTo>
                    <a:lnTo>
                      <a:pt x="3446523" y="1284662"/>
                    </a:lnTo>
                    <a:lnTo>
                      <a:pt x="3444300" y="1208621"/>
                    </a:lnTo>
                    <a:lnTo>
                      <a:pt x="3437716" y="1143999"/>
                    </a:lnTo>
                    <a:lnTo>
                      <a:pt x="3426895" y="1089616"/>
                    </a:lnTo>
                    <a:lnTo>
                      <a:pt x="3411964" y="1044290"/>
                    </a:lnTo>
                    <a:lnTo>
                      <a:pt x="3405020" y="1030544"/>
                    </a:lnTo>
                    <a:close/>
                  </a:path>
                  <a:path w="5038725" h="1869440">
                    <a:moveTo>
                      <a:pt x="3435100" y="257863"/>
                    </a:moveTo>
                    <a:lnTo>
                      <a:pt x="2997665" y="257863"/>
                    </a:lnTo>
                    <a:lnTo>
                      <a:pt x="3050351" y="261739"/>
                    </a:lnTo>
                    <a:lnTo>
                      <a:pt x="3093016" y="273340"/>
                    </a:lnTo>
                    <a:lnTo>
                      <a:pt x="3150122" y="318071"/>
                    </a:lnTo>
                    <a:lnTo>
                      <a:pt x="3177463" y="389122"/>
                    </a:lnTo>
                    <a:lnTo>
                      <a:pt x="3182921" y="433623"/>
                    </a:lnTo>
                    <a:lnTo>
                      <a:pt x="3184478" y="483629"/>
                    </a:lnTo>
                    <a:lnTo>
                      <a:pt x="3184478" y="545931"/>
                    </a:lnTo>
                    <a:lnTo>
                      <a:pt x="3181947" y="610960"/>
                    </a:lnTo>
                    <a:lnTo>
                      <a:pt x="3181848" y="613518"/>
                    </a:lnTo>
                    <a:lnTo>
                      <a:pt x="3173649" y="668834"/>
                    </a:lnTo>
                    <a:lnTo>
                      <a:pt x="3159422" y="712881"/>
                    </a:lnTo>
                    <a:lnTo>
                      <a:pt x="3138708" y="746667"/>
                    </a:lnTo>
                    <a:lnTo>
                      <a:pt x="3075978" y="787470"/>
                    </a:lnTo>
                    <a:lnTo>
                      <a:pt x="3033044" y="796498"/>
                    </a:lnTo>
                    <a:lnTo>
                      <a:pt x="2981783" y="799284"/>
                    </a:lnTo>
                    <a:lnTo>
                      <a:pt x="3408615" y="799284"/>
                    </a:lnTo>
                    <a:lnTo>
                      <a:pt x="3438270" y="732779"/>
                    </a:lnTo>
                    <a:lnTo>
                      <a:pt x="3452435" y="677117"/>
                    </a:lnTo>
                    <a:lnTo>
                      <a:pt x="3461632" y="610960"/>
                    </a:lnTo>
                    <a:lnTo>
                      <a:pt x="3464910" y="533313"/>
                    </a:lnTo>
                    <a:lnTo>
                      <a:pt x="3464910" y="464163"/>
                    </a:lnTo>
                    <a:lnTo>
                      <a:pt x="3463010" y="405373"/>
                    </a:lnTo>
                    <a:lnTo>
                      <a:pt x="3457360" y="351497"/>
                    </a:lnTo>
                    <a:lnTo>
                      <a:pt x="3448032" y="302378"/>
                    </a:lnTo>
                    <a:lnTo>
                      <a:pt x="3435100" y="257863"/>
                    </a:lnTo>
                    <a:close/>
                  </a:path>
                  <a:path w="5038725" h="1869440">
                    <a:moveTo>
                      <a:pt x="3948602" y="26533"/>
                    </a:moveTo>
                    <a:lnTo>
                      <a:pt x="3673291" y="26533"/>
                    </a:lnTo>
                    <a:lnTo>
                      <a:pt x="3673291" y="1842655"/>
                    </a:lnTo>
                    <a:lnTo>
                      <a:pt x="3948602" y="1842655"/>
                    </a:lnTo>
                    <a:lnTo>
                      <a:pt x="3948602" y="1269490"/>
                    </a:lnTo>
                    <a:lnTo>
                      <a:pt x="4065719" y="1024911"/>
                    </a:lnTo>
                    <a:lnTo>
                      <a:pt x="4349848" y="1024911"/>
                    </a:lnTo>
                    <a:lnTo>
                      <a:pt x="4293685" y="846906"/>
                    </a:lnTo>
                    <a:lnTo>
                      <a:pt x="3948602" y="846906"/>
                    </a:lnTo>
                    <a:lnTo>
                      <a:pt x="3948602" y="26533"/>
                    </a:lnTo>
                    <a:close/>
                  </a:path>
                  <a:path w="5038725" h="1869440">
                    <a:moveTo>
                      <a:pt x="4349848" y="1024911"/>
                    </a:moveTo>
                    <a:lnTo>
                      <a:pt x="4065719" y="1024911"/>
                    </a:lnTo>
                    <a:lnTo>
                      <a:pt x="4302853" y="1842655"/>
                    </a:lnTo>
                    <a:lnTo>
                      <a:pt x="4607859" y="1842655"/>
                    </a:lnTo>
                    <a:lnTo>
                      <a:pt x="4349848" y="1024911"/>
                    </a:lnTo>
                    <a:close/>
                  </a:path>
                  <a:path w="5038725" h="1869440">
                    <a:moveTo>
                      <a:pt x="4588289" y="26533"/>
                    </a:moveTo>
                    <a:lnTo>
                      <a:pt x="4276435" y="26533"/>
                    </a:lnTo>
                    <a:lnTo>
                      <a:pt x="4198452" y="221763"/>
                    </a:lnTo>
                    <a:lnTo>
                      <a:pt x="4071108" y="542194"/>
                    </a:lnTo>
                    <a:lnTo>
                      <a:pt x="3995408" y="734037"/>
                    </a:lnTo>
                    <a:lnTo>
                      <a:pt x="3964459" y="813097"/>
                    </a:lnTo>
                    <a:lnTo>
                      <a:pt x="3951314" y="846906"/>
                    </a:lnTo>
                    <a:lnTo>
                      <a:pt x="4293685" y="846906"/>
                    </a:lnTo>
                    <a:lnTo>
                      <a:pt x="4257493" y="732197"/>
                    </a:lnTo>
                    <a:lnTo>
                      <a:pt x="4588289" y="26533"/>
                    </a:lnTo>
                    <a:close/>
                  </a:path>
                  <a:path w="5038725" h="1869440">
                    <a:moveTo>
                      <a:pt x="5038349" y="1439935"/>
                    </a:moveTo>
                    <a:lnTo>
                      <a:pt x="4758253" y="1439935"/>
                    </a:lnTo>
                    <a:lnTo>
                      <a:pt x="4758253" y="1842655"/>
                    </a:lnTo>
                    <a:lnTo>
                      <a:pt x="5038349" y="1842655"/>
                    </a:lnTo>
                    <a:lnTo>
                      <a:pt x="5038349" y="1439935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07BDABE2-9383-721C-DE50-96960D14309B}"/>
                </a:ext>
              </a:extLst>
            </p:cNvPr>
            <p:cNvSpPr/>
            <p:nvPr/>
          </p:nvSpPr>
          <p:spPr>
            <a:xfrm>
              <a:off x="1152243" y="3477600"/>
              <a:ext cx="2834640" cy="1816735"/>
            </a:xfrm>
            <a:custGeom>
              <a:avLst/>
              <a:gdLst/>
              <a:ahLst/>
              <a:cxnLst/>
              <a:rect l="l" t="t" r="r" b="b"/>
              <a:pathLst>
                <a:path w="2834640" h="1816735">
                  <a:moveTo>
                    <a:pt x="571647" y="259971"/>
                  </a:moveTo>
                  <a:lnTo>
                    <a:pt x="291551" y="259971"/>
                  </a:lnTo>
                  <a:lnTo>
                    <a:pt x="291551" y="1816122"/>
                  </a:lnTo>
                  <a:lnTo>
                    <a:pt x="571647" y="1816122"/>
                  </a:lnTo>
                  <a:lnTo>
                    <a:pt x="571647" y="259971"/>
                  </a:lnTo>
                  <a:close/>
                </a:path>
                <a:path w="2834640" h="1816735">
                  <a:moveTo>
                    <a:pt x="864947" y="0"/>
                  </a:moveTo>
                  <a:lnTo>
                    <a:pt x="0" y="0"/>
                  </a:lnTo>
                  <a:lnTo>
                    <a:pt x="0" y="259971"/>
                  </a:lnTo>
                  <a:lnTo>
                    <a:pt x="864947" y="259971"/>
                  </a:lnTo>
                  <a:lnTo>
                    <a:pt x="864947" y="0"/>
                  </a:lnTo>
                  <a:close/>
                </a:path>
                <a:path w="2834640" h="1816735">
                  <a:moveTo>
                    <a:pt x="1269772" y="0"/>
                  </a:moveTo>
                  <a:lnTo>
                    <a:pt x="989666" y="0"/>
                  </a:lnTo>
                  <a:lnTo>
                    <a:pt x="989666" y="1816122"/>
                  </a:lnTo>
                  <a:lnTo>
                    <a:pt x="1269772" y="1816122"/>
                  </a:lnTo>
                  <a:lnTo>
                    <a:pt x="1269772" y="974546"/>
                  </a:lnTo>
                  <a:lnTo>
                    <a:pt x="1851367" y="974546"/>
                  </a:lnTo>
                  <a:lnTo>
                    <a:pt x="1851367" y="716962"/>
                  </a:lnTo>
                  <a:lnTo>
                    <a:pt x="1269772" y="716962"/>
                  </a:lnTo>
                  <a:lnTo>
                    <a:pt x="1269772" y="0"/>
                  </a:lnTo>
                  <a:close/>
                </a:path>
                <a:path w="2834640" h="1816735">
                  <a:moveTo>
                    <a:pt x="1851367" y="974546"/>
                  </a:moveTo>
                  <a:lnTo>
                    <a:pt x="1571271" y="974546"/>
                  </a:lnTo>
                  <a:lnTo>
                    <a:pt x="1571271" y="1816122"/>
                  </a:lnTo>
                  <a:lnTo>
                    <a:pt x="1851367" y="1816122"/>
                  </a:lnTo>
                  <a:lnTo>
                    <a:pt x="1851367" y="974546"/>
                  </a:lnTo>
                  <a:close/>
                </a:path>
                <a:path w="2834640" h="1816735">
                  <a:moveTo>
                    <a:pt x="1851367" y="0"/>
                  </a:moveTo>
                  <a:lnTo>
                    <a:pt x="1571271" y="0"/>
                  </a:lnTo>
                  <a:lnTo>
                    <a:pt x="1571271" y="716962"/>
                  </a:lnTo>
                  <a:lnTo>
                    <a:pt x="1851367" y="716962"/>
                  </a:lnTo>
                  <a:lnTo>
                    <a:pt x="1851367" y="0"/>
                  </a:lnTo>
                  <a:close/>
                </a:path>
                <a:path w="2834640" h="1816735">
                  <a:moveTo>
                    <a:pt x="2795181" y="0"/>
                  </a:moveTo>
                  <a:lnTo>
                    <a:pt x="2093800" y="0"/>
                  </a:lnTo>
                  <a:lnTo>
                    <a:pt x="2093800" y="1816122"/>
                  </a:lnTo>
                  <a:lnTo>
                    <a:pt x="2798553" y="1816122"/>
                  </a:lnTo>
                  <a:lnTo>
                    <a:pt x="2834018" y="1558538"/>
                  </a:lnTo>
                  <a:lnTo>
                    <a:pt x="2373896" y="1558538"/>
                  </a:lnTo>
                  <a:lnTo>
                    <a:pt x="2373896" y="986503"/>
                  </a:lnTo>
                  <a:lnTo>
                    <a:pt x="2773109" y="986503"/>
                  </a:lnTo>
                  <a:lnTo>
                    <a:pt x="2773109" y="728930"/>
                  </a:lnTo>
                  <a:lnTo>
                    <a:pt x="2373896" y="728930"/>
                  </a:lnTo>
                  <a:lnTo>
                    <a:pt x="2373896" y="259971"/>
                  </a:lnTo>
                  <a:lnTo>
                    <a:pt x="2795181" y="259971"/>
                  </a:lnTo>
                  <a:lnTo>
                    <a:pt x="279518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2BC831E4-A184-FB7D-93E7-4068E5BD1943}"/>
                </a:ext>
              </a:extLst>
            </p:cNvPr>
            <p:cNvSpPr/>
            <p:nvPr/>
          </p:nvSpPr>
          <p:spPr>
            <a:xfrm>
              <a:off x="1179195" y="1181989"/>
              <a:ext cx="5419090" cy="1869439"/>
            </a:xfrm>
            <a:custGeom>
              <a:avLst/>
              <a:gdLst/>
              <a:ahLst/>
              <a:cxnLst/>
              <a:rect l="l" t="t" r="r" b="b"/>
              <a:pathLst>
                <a:path w="5419090" h="1869439">
                  <a:moveTo>
                    <a:pt x="297823" y="26533"/>
                  </a:moveTo>
                  <a:lnTo>
                    <a:pt x="0" y="26533"/>
                  </a:lnTo>
                  <a:lnTo>
                    <a:pt x="248704" y="1842655"/>
                  </a:lnTo>
                  <a:lnTo>
                    <a:pt x="532057" y="1842655"/>
                  </a:lnTo>
                  <a:lnTo>
                    <a:pt x="538683" y="1795208"/>
                  </a:lnTo>
                  <a:lnTo>
                    <a:pt x="545525" y="1746874"/>
                  </a:lnTo>
                  <a:lnTo>
                    <a:pt x="552559" y="1697736"/>
                  </a:lnTo>
                  <a:lnTo>
                    <a:pt x="559760" y="1647873"/>
                  </a:lnTo>
                  <a:lnTo>
                    <a:pt x="567105" y="1597367"/>
                  </a:lnTo>
                  <a:lnTo>
                    <a:pt x="574570" y="1546299"/>
                  </a:lnTo>
                  <a:lnTo>
                    <a:pt x="601355" y="1363927"/>
                  </a:lnTo>
                  <a:lnTo>
                    <a:pt x="409694" y="1363927"/>
                  </a:lnTo>
                  <a:lnTo>
                    <a:pt x="407904" y="1323232"/>
                  </a:lnTo>
                  <a:lnTo>
                    <a:pt x="405759" y="1280394"/>
                  </a:lnTo>
                  <a:lnTo>
                    <a:pt x="403280" y="1235572"/>
                  </a:lnTo>
                  <a:lnTo>
                    <a:pt x="400485" y="1188927"/>
                  </a:lnTo>
                  <a:lnTo>
                    <a:pt x="397393" y="1140620"/>
                  </a:lnTo>
                  <a:lnTo>
                    <a:pt x="394023" y="1090812"/>
                  </a:lnTo>
                  <a:lnTo>
                    <a:pt x="390395" y="1039662"/>
                  </a:lnTo>
                  <a:lnTo>
                    <a:pt x="386528" y="987332"/>
                  </a:lnTo>
                  <a:lnTo>
                    <a:pt x="382498" y="934726"/>
                  </a:lnTo>
                  <a:lnTo>
                    <a:pt x="378153" y="879771"/>
                  </a:lnTo>
                  <a:lnTo>
                    <a:pt x="373128" y="818224"/>
                  </a:lnTo>
                  <a:lnTo>
                    <a:pt x="369050" y="769415"/>
                  </a:lnTo>
                  <a:lnTo>
                    <a:pt x="364274" y="713590"/>
                  </a:lnTo>
                  <a:lnTo>
                    <a:pt x="359373" y="657548"/>
                  </a:lnTo>
                  <a:lnTo>
                    <a:pt x="354367" y="601449"/>
                  </a:lnTo>
                  <a:lnTo>
                    <a:pt x="349383" y="546648"/>
                  </a:lnTo>
                  <a:lnTo>
                    <a:pt x="344115" y="489723"/>
                  </a:lnTo>
                  <a:lnTo>
                    <a:pt x="338908" y="434417"/>
                  </a:lnTo>
                  <a:lnTo>
                    <a:pt x="333672" y="379696"/>
                  </a:lnTo>
                  <a:lnTo>
                    <a:pt x="328427" y="325722"/>
                  </a:lnTo>
                  <a:lnTo>
                    <a:pt x="323190" y="272654"/>
                  </a:lnTo>
                  <a:lnTo>
                    <a:pt x="317983" y="220653"/>
                  </a:lnTo>
                  <a:lnTo>
                    <a:pt x="312823" y="169880"/>
                  </a:lnTo>
                  <a:lnTo>
                    <a:pt x="307731" y="120495"/>
                  </a:lnTo>
                  <a:lnTo>
                    <a:pt x="302724" y="72659"/>
                  </a:lnTo>
                  <a:lnTo>
                    <a:pt x="297823" y="26533"/>
                  </a:lnTo>
                  <a:close/>
                </a:path>
                <a:path w="5419090" h="1869439">
                  <a:moveTo>
                    <a:pt x="930552" y="577270"/>
                  </a:moveTo>
                  <a:lnTo>
                    <a:pt x="712774" y="577270"/>
                  </a:lnTo>
                  <a:lnTo>
                    <a:pt x="717585" y="622635"/>
                  </a:lnTo>
                  <a:lnTo>
                    <a:pt x="722687" y="668991"/>
                  </a:lnTo>
                  <a:lnTo>
                    <a:pt x="728059" y="716265"/>
                  </a:lnTo>
                  <a:lnTo>
                    <a:pt x="733685" y="764414"/>
                  </a:lnTo>
                  <a:lnTo>
                    <a:pt x="740093" y="817839"/>
                  </a:lnTo>
                  <a:lnTo>
                    <a:pt x="745599" y="862877"/>
                  </a:lnTo>
                  <a:lnTo>
                    <a:pt x="751853" y="913104"/>
                  </a:lnTo>
                  <a:lnTo>
                    <a:pt x="758277" y="963888"/>
                  </a:lnTo>
                  <a:lnTo>
                    <a:pt x="764850" y="1015158"/>
                  </a:lnTo>
                  <a:lnTo>
                    <a:pt x="771554" y="1066842"/>
                  </a:lnTo>
                  <a:lnTo>
                    <a:pt x="779384" y="1126565"/>
                  </a:lnTo>
                  <a:lnTo>
                    <a:pt x="785270" y="1171160"/>
                  </a:lnTo>
                  <a:lnTo>
                    <a:pt x="792243" y="1223651"/>
                  </a:lnTo>
                  <a:lnTo>
                    <a:pt x="806316" y="1328936"/>
                  </a:lnTo>
                  <a:lnTo>
                    <a:pt x="827444" y="1486537"/>
                  </a:lnTo>
                  <a:lnTo>
                    <a:pt x="834411" y="1538696"/>
                  </a:lnTo>
                  <a:lnTo>
                    <a:pt x="841307" y="1590546"/>
                  </a:lnTo>
                  <a:lnTo>
                    <a:pt x="848112" y="1642017"/>
                  </a:lnTo>
                  <a:lnTo>
                    <a:pt x="854805" y="1693035"/>
                  </a:lnTo>
                  <a:lnTo>
                    <a:pt x="861367" y="1743529"/>
                  </a:lnTo>
                  <a:lnTo>
                    <a:pt x="867777" y="1793427"/>
                  </a:lnTo>
                  <a:lnTo>
                    <a:pt x="874015" y="1842655"/>
                  </a:lnTo>
                  <a:lnTo>
                    <a:pt x="1159765" y="1842655"/>
                  </a:lnTo>
                  <a:lnTo>
                    <a:pt x="1232377" y="1351309"/>
                  </a:lnTo>
                  <a:lnTo>
                    <a:pt x="1022712" y="1351309"/>
                  </a:lnTo>
                  <a:lnTo>
                    <a:pt x="1018288" y="1304603"/>
                  </a:lnTo>
                  <a:lnTo>
                    <a:pt x="1013542" y="1256972"/>
                  </a:lnTo>
                  <a:lnTo>
                    <a:pt x="1008494" y="1208490"/>
                  </a:lnTo>
                  <a:lnTo>
                    <a:pt x="1003165" y="1159230"/>
                  </a:lnTo>
                  <a:lnTo>
                    <a:pt x="997574" y="1109265"/>
                  </a:lnTo>
                  <a:lnTo>
                    <a:pt x="991744" y="1058669"/>
                  </a:lnTo>
                  <a:lnTo>
                    <a:pt x="985693" y="1007513"/>
                  </a:lnTo>
                  <a:lnTo>
                    <a:pt x="979443" y="955872"/>
                  </a:lnTo>
                  <a:lnTo>
                    <a:pt x="973015" y="903817"/>
                  </a:lnTo>
                  <a:lnTo>
                    <a:pt x="966429" y="851423"/>
                  </a:lnTo>
                  <a:lnTo>
                    <a:pt x="959705" y="798763"/>
                  </a:lnTo>
                  <a:lnTo>
                    <a:pt x="952864" y="745909"/>
                  </a:lnTo>
                  <a:lnTo>
                    <a:pt x="945928" y="692934"/>
                  </a:lnTo>
                  <a:lnTo>
                    <a:pt x="938915" y="639912"/>
                  </a:lnTo>
                  <a:lnTo>
                    <a:pt x="930552" y="577270"/>
                  </a:lnTo>
                  <a:close/>
                </a:path>
                <a:path w="5419090" h="1869439">
                  <a:moveTo>
                    <a:pt x="856350" y="26533"/>
                  </a:moveTo>
                  <a:lnTo>
                    <a:pt x="583877" y="26533"/>
                  </a:lnTo>
                  <a:lnTo>
                    <a:pt x="577654" y="74427"/>
                  </a:lnTo>
                  <a:lnTo>
                    <a:pt x="565877" y="164533"/>
                  </a:lnTo>
                  <a:lnTo>
                    <a:pt x="526396" y="464661"/>
                  </a:lnTo>
                  <a:lnTo>
                    <a:pt x="512728" y="568923"/>
                  </a:lnTo>
                  <a:lnTo>
                    <a:pt x="499044" y="673964"/>
                  </a:lnTo>
                  <a:lnTo>
                    <a:pt x="492241" y="726526"/>
                  </a:lnTo>
                  <a:lnTo>
                    <a:pt x="485487" y="778983"/>
                  </a:lnTo>
                  <a:lnTo>
                    <a:pt x="478801" y="831236"/>
                  </a:lnTo>
                  <a:lnTo>
                    <a:pt x="472200" y="883183"/>
                  </a:lnTo>
                  <a:lnTo>
                    <a:pt x="465796" y="933981"/>
                  </a:lnTo>
                  <a:lnTo>
                    <a:pt x="459325" y="985765"/>
                  </a:lnTo>
                  <a:lnTo>
                    <a:pt x="453086" y="1036199"/>
                  </a:lnTo>
                  <a:lnTo>
                    <a:pt x="447005" y="1085929"/>
                  </a:lnTo>
                  <a:lnTo>
                    <a:pt x="441098" y="1134854"/>
                  </a:lnTo>
                  <a:lnTo>
                    <a:pt x="435383" y="1182876"/>
                  </a:lnTo>
                  <a:lnTo>
                    <a:pt x="429878" y="1229894"/>
                  </a:lnTo>
                  <a:lnTo>
                    <a:pt x="424602" y="1275808"/>
                  </a:lnTo>
                  <a:lnTo>
                    <a:pt x="419571" y="1320519"/>
                  </a:lnTo>
                  <a:lnTo>
                    <a:pt x="414804" y="1363927"/>
                  </a:lnTo>
                  <a:lnTo>
                    <a:pt x="601355" y="1363927"/>
                  </a:lnTo>
                  <a:lnTo>
                    <a:pt x="612868" y="1285377"/>
                  </a:lnTo>
                  <a:lnTo>
                    <a:pt x="620556" y="1232645"/>
                  </a:lnTo>
                  <a:lnTo>
                    <a:pt x="628197" y="1179918"/>
                  </a:lnTo>
                  <a:lnTo>
                    <a:pt x="635769" y="1127280"/>
                  </a:lnTo>
                  <a:lnTo>
                    <a:pt x="643248" y="1074811"/>
                  </a:lnTo>
                  <a:lnTo>
                    <a:pt x="650609" y="1022591"/>
                  </a:lnTo>
                  <a:lnTo>
                    <a:pt x="657829" y="970703"/>
                  </a:lnTo>
                  <a:lnTo>
                    <a:pt x="664884" y="919228"/>
                  </a:lnTo>
                  <a:lnTo>
                    <a:pt x="671751" y="868246"/>
                  </a:lnTo>
                  <a:lnTo>
                    <a:pt x="678355" y="818224"/>
                  </a:lnTo>
                  <a:lnTo>
                    <a:pt x="684824" y="768088"/>
                  </a:lnTo>
                  <a:lnTo>
                    <a:pt x="690983" y="719075"/>
                  </a:lnTo>
                  <a:lnTo>
                    <a:pt x="696859" y="670880"/>
                  </a:lnTo>
                  <a:lnTo>
                    <a:pt x="702427" y="623584"/>
                  </a:lnTo>
                  <a:lnTo>
                    <a:pt x="707664" y="577270"/>
                  </a:lnTo>
                  <a:lnTo>
                    <a:pt x="930552" y="577270"/>
                  </a:lnTo>
                  <a:lnTo>
                    <a:pt x="924745" y="534017"/>
                  </a:lnTo>
                  <a:lnTo>
                    <a:pt x="917629" y="481291"/>
                  </a:lnTo>
                  <a:lnTo>
                    <a:pt x="882559" y="222791"/>
                  </a:lnTo>
                  <a:lnTo>
                    <a:pt x="875791" y="172629"/>
                  </a:lnTo>
                  <a:lnTo>
                    <a:pt x="869260" y="123943"/>
                  </a:lnTo>
                  <a:lnTo>
                    <a:pt x="862695" y="74645"/>
                  </a:lnTo>
                  <a:lnTo>
                    <a:pt x="856350" y="26533"/>
                  </a:lnTo>
                  <a:close/>
                </a:path>
                <a:path w="5419090" h="1869439">
                  <a:moveTo>
                    <a:pt x="1428155" y="26533"/>
                  </a:moveTo>
                  <a:lnTo>
                    <a:pt x="1145012" y="26533"/>
                  </a:lnTo>
                  <a:lnTo>
                    <a:pt x="1140144" y="74427"/>
                  </a:lnTo>
                  <a:lnTo>
                    <a:pt x="1135228" y="123149"/>
                  </a:lnTo>
                  <a:lnTo>
                    <a:pt x="1130104" y="174308"/>
                  </a:lnTo>
                  <a:lnTo>
                    <a:pt x="1125004" y="225619"/>
                  </a:lnTo>
                  <a:lnTo>
                    <a:pt x="1119864" y="277756"/>
                  </a:lnTo>
                  <a:lnTo>
                    <a:pt x="1114698" y="330601"/>
                  </a:lnTo>
                  <a:lnTo>
                    <a:pt x="1109521" y="384032"/>
                  </a:lnTo>
                  <a:lnTo>
                    <a:pt x="1104346" y="437930"/>
                  </a:lnTo>
                  <a:lnTo>
                    <a:pt x="1099190" y="492175"/>
                  </a:lnTo>
                  <a:lnTo>
                    <a:pt x="1094179" y="545454"/>
                  </a:lnTo>
                  <a:lnTo>
                    <a:pt x="1088990" y="601228"/>
                  </a:lnTo>
                  <a:lnTo>
                    <a:pt x="1083975" y="655795"/>
                  </a:lnTo>
                  <a:lnTo>
                    <a:pt x="1079037" y="710230"/>
                  </a:lnTo>
                  <a:lnTo>
                    <a:pt x="1073867" y="768088"/>
                  </a:lnTo>
                  <a:lnTo>
                    <a:pt x="1069483" y="817839"/>
                  </a:lnTo>
                  <a:lnTo>
                    <a:pt x="1064829" y="871544"/>
                  </a:lnTo>
                  <a:lnTo>
                    <a:pt x="1060343" y="924251"/>
                  </a:lnTo>
                  <a:lnTo>
                    <a:pt x="1056007" y="976227"/>
                  </a:lnTo>
                  <a:lnTo>
                    <a:pt x="1051836" y="1027351"/>
                  </a:lnTo>
                  <a:lnTo>
                    <a:pt x="1047844" y="1077503"/>
                  </a:lnTo>
                  <a:lnTo>
                    <a:pt x="1044045" y="1126565"/>
                  </a:lnTo>
                  <a:lnTo>
                    <a:pt x="1040455" y="1174415"/>
                  </a:lnTo>
                  <a:lnTo>
                    <a:pt x="1037088" y="1220935"/>
                  </a:lnTo>
                  <a:lnTo>
                    <a:pt x="1033958" y="1266004"/>
                  </a:lnTo>
                  <a:lnTo>
                    <a:pt x="1031081" y="1309502"/>
                  </a:lnTo>
                  <a:lnTo>
                    <a:pt x="1028471" y="1351309"/>
                  </a:lnTo>
                  <a:lnTo>
                    <a:pt x="1232377" y="1351309"/>
                  </a:lnTo>
                  <a:lnTo>
                    <a:pt x="1428155" y="26533"/>
                  </a:lnTo>
                  <a:close/>
                </a:path>
                <a:path w="5419090" h="1869439">
                  <a:moveTo>
                    <a:pt x="1992410" y="0"/>
                  </a:moveTo>
                  <a:lnTo>
                    <a:pt x="1945610" y="1657"/>
                  </a:lnTo>
                  <a:lnTo>
                    <a:pt x="1900877" y="6656"/>
                  </a:lnTo>
                  <a:lnTo>
                    <a:pt x="1858324" y="15034"/>
                  </a:lnTo>
                  <a:lnTo>
                    <a:pt x="1818050" y="26829"/>
                  </a:lnTo>
                  <a:lnTo>
                    <a:pt x="1780397" y="41951"/>
                  </a:lnTo>
                  <a:lnTo>
                    <a:pt x="1745016" y="60633"/>
                  </a:lnTo>
                  <a:lnTo>
                    <a:pt x="1712201" y="82833"/>
                  </a:lnTo>
                  <a:lnTo>
                    <a:pt x="1682051" y="108587"/>
                  </a:lnTo>
                  <a:lnTo>
                    <a:pt x="1654662" y="137933"/>
                  </a:lnTo>
                  <a:lnTo>
                    <a:pt x="1630131" y="170908"/>
                  </a:lnTo>
                  <a:lnTo>
                    <a:pt x="1608556" y="207550"/>
                  </a:lnTo>
                  <a:lnTo>
                    <a:pt x="1590033" y="247895"/>
                  </a:lnTo>
                  <a:lnTo>
                    <a:pt x="1574661" y="291980"/>
                  </a:lnTo>
                  <a:lnTo>
                    <a:pt x="1562535" y="339844"/>
                  </a:lnTo>
                  <a:lnTo>
                    <a:pt x="1553754" y="391523"/>
                  </a:lnTo>
                  <a:lnTo>
                    <a:pt x="1548414" y="447055"/>
                  </a:lnTo>
                  <a:lnTo>
                    <a:pt x="1546612" y="506476"/>
                  </a:lnTo>
                  <a:lnTo>
                    <a:pt x="1546612" y="1361414"/>
                  </a:lnTo>
                  <a:lnTo>
                    <a:pt x="1547918" y="1416143"/>
                  </a:lnTo>
                  <a:lnTo>
                    <a:pt x="1552179" y="1473996"/>
                  </a:lnTo>
                  <a:lnTo>
                    <a:pt x="1559190" y="1524991"/>
                  </a:lnTo>
                  <a:lnTo>
                    <a:pt x="1568987" y="1572062"/>
                  </a:lnTo>
                  <a:lnTo>
                    <a:pt x="1569069" y="1572456"/>
                  </a:lnTo>
                  <a:lnTo>
                    <a:pt x="1581853" y="1616401"/>
                  </a:lnTo>
                  <a:lnTo>
                    <a:pt x="1597570" y="1656807"/>
                  </a:lnTo>
                  <a:lnTo>
                    <a:pt x="1616264" y="1693697"/>
                  </a:lnTo>
                  <a:lnTo>
                    <a:pt x="1637969" y="1727064"/>
                  </a:lnTo>
                  <a:lnTo>
                    <a:pt x="1662719" y="1756912"/>
                  </a:lnTo>
                  <a:lnTo>
                    <a:pt x="1690552" y="1783242"/>
                  </a:lnTo>
                  <a:lnTo>
                    <a:pt x="1721502" y="1806055"/>
                  </a:lnTo>
                  <a:lnTo>
                    <a:pt x="1755606" y="1825353"/>
                  </a:lnTo>
                  <a:lnTo>
                    <a:pt x="1792899" y="1841139"/>
                  </a:lnTo>
                  <a:lnTo>
                    <a:pt x="1833417" y="1853413"/>
                  </a:lnTo>
                  <a:lnTo>
                    <a:pt x="1877197" y="1862179"/>
                  </a:lnTo>
                  <a:lnTo>
                    <a:pt x="1924635" y="1867477"/>
                  </a:lnTo>
                  <a:lnTo>
                    <a:pt x="1925434" y="1867477"/>
                  </a:lnTo>
                  <a:lnTo>
                    <a:pt x="1974683" y="1869189"/>
                  </a:lnTo>
                  <a:lnTo>
                    <a:pt x="2027321" y="1867477"/>
                  </a:lnTo>
                  <a:lnTo>
                    <a:pt x="2076652" y="1862326"/>
                  </a:lnTo>
                  <a:lnTo>
                    <a:pt x="2122692" y="1853712"/>
                  </a:lnTo>
                  <a:lnTo>
                    <a:pt x="2165456" y="1841614"/>
                  </a:lnTo>
                  <a:lnTo>
                    <a:pt x="2204959" y="1826006"/>
                  </a:lnTo>
                  <a:lnTo>
                    <a:pt x="2241215" y="1806867"/>
                  </a:lnTo>
                  <a:lnTo>
                    <a:pt x="2274240" y="1784173"/>
                  </a:lnTo>
                  <a:lnTo>
                    <a:pt x="2304048" y="1757901"/>
                  </a:lnTo>
                  <a:lnTo>
                    <a:pt x="2330655" y="1728028"/>
                  </a:lnTo>
                  <a:lnTo>
                    <a:pt x="2354076" y="1694531"/>
                  </a:lnTo>
                  <a:lnTo>
                    <a:pt x="2374325" y="1657386"/>
                  </a:lnTo>
                  <a:lnTo>
                    <a:pt x="2391418" y="1616571"/>
                  </a:lnTo>
                  <a:lnTo>
                    <a:pt x="2391472" y="1616401"/>
                  </a:lnTo>
                  <a:lnTo>
                    <a:pt x="1987300" y="1616401"/>
                  </a:lnTo>
                  <a:lnTo>
                    <a:pt x="1946882" y="1612033"/>
                  </a:lnTo>
                  <a:lnTo>
                    <a:pt x="1883697" y="1576617"/>
                  </a:lnTo>
                  <a:lnTo>
                    <a:pt x="1861208" y="1545249"/>
                  </a:lnTo>
                  <a:lnTo>
                    <a:pt x="1844973" y="1504563"/>
                  </a:lnTo>
                  <a:lnTo>
                    <a:pt x="1835130" y="1454398"/>
                  </a:lnTo>
                  <a:lnTo>
                    <a:pt x="1831818" y="1394596"/>
                  </a:lnTo>
                  <a:lnTo>
                    <a:pt x="1831930" y="479053"/>
                  </a:lnTo>
                  <a:lnTo>
                    <a:pt x="1835061" y="421260"/>
                  </a:lnTo>
                  <a:lnTo>
                    <a:pt x="1835118" y="420201"/>
                  </a:lnTo>
                  <a:lnTo>
                    <a:pt x="1844928" y="369098"/>
                  </a:lnTo>
                  <a:lnTo>
                    <a:pt x="1861116" y="327653"/>
                  </a:lnTo>
                  <a:lnTo>
                    <a:pt x="1883549" y="295703"/>
                  </a:lnTo>
                  <a:lnTo>
                    <a:pt x="1946611" y="259633"/>
                  </a:lnTo>
                  <a:lnTo>
                    <a:pt x="1986976" y="255185"/>
                  </a:lnTo>
                  <a:lnTo>
                    <a:pt x="2391295" y="255185"/>
                  </a:lnTo>
                  <a:lnTo>
                    <a:pt x="2389197" y="248804"/>
                  </a:lnTo>
                  <a:lnTo>
                    <a:pt x="2371578" y="208294"/>
                  </a:lnTo>
                  <a:lnTo>
                    <a:pt x="2350949" y="171507"/>
                  </a:lnTo>
                  <a:lnTo>
                    <a:pt x="2327372" y="138405"/>
                  </a:lnTo>
                  <a:lnTo>
                    <a:pt x="2300907" y="108949"/>
                  </a:lnTo>
                  <a:lnTo>
                    <a:pt x="2271613" y="83102"/>
                  </a:lnTo>
                  <a:lnTo>
                    <a:pt x="2239551" y="60825"/>
                  </a:lnTo>
                  <a:lnTo>
                    <a:pt x="2204781" y="42080"/>
                  </a:lnTo>
                  <a:lnTo>
                    <a:pt x="2167362" y="26829"/>
                  </a:lnTo>
                  <a:lnTo>
                    <a:pt x="2127356" y="15034"/>
                  </a:lnTo>
                  <a:lnTo>
                    <a:pt x="2084822" y="6656"/>
                  </a:lnTo>
                  <a:lnTo>
                    <a:pt x="2039820" y="1657"/>
                  </a:lnTo>
                  <a:lnTo>
                    <a:pt x="1992410" y="0"/>
                  </a:lnTo>
                  <a:close/>
                </a:path>
                <a:path w="5419090" h="1869439">
                  <a:moveTo>
                    <a:pt x="2391295" y="255185"/>
                  </a:moveTo>
                  <a:lnTo>
                    <a:pt x="1986976" y="255185"/>
                  </a:lnTo>
                  <a:lnTo>
                    <a:pt x="2031499" y="260021"/>
                  </a:lnTo>
                  <a:lnTo>
                    <a:pt x="2067966" y="274349"/>
                  </a:lnTo>
                  <a:lnTo>
                    <a:pt x="2118489" y="330419"/>
                  </a:lnTo>
                  <a:lnTo>
                    <a:pt x="2133424" y="371626"/>
                  </a:lnTo>
                  <a:lnTo>
                    <a:pt x="2142063" y="421260"/>
                  </a:lnTo>
                  <a:lnTo>
                    <a:pt x="2144845" y="479053"/>
                  </a:lnTo>
                  <a:lnTo>
                    <a:pt x="2144845" y="1390575"/>
                  </a:lnTo>
                  <a:lnTo>
                    <a:pt x="2141830" y="1453373"/>
                  </a:lnTo>
                  <a:lnTo>
                    <a:pt x="2132763" y="1504563"/>
                  </a:lnTo>
                  <a:lnTo>
                    <a:pt x="2117110" y="1546508"/>
                  </a:lnTo>
                  <a:lnTo>
                    <a:pt x="2095004" y="1577807"/>
                  </a:lnTo>
                  <a:lnTo>
                    <a:pt x="2030299" y="1612273"/>
                  </a:lnTo>
                  <a:lnTo>
                    <a:pt x="1987300" y="1616401"/>
                  </a:lnTo>
                  <a:lnTo>
                    <a:pt x="2391472" y="1616401"/>
                  </a:lnTo>
                  <a:lnTo>
                    <a:pt x="2405246" y="1572456"/>
                  </a:lnTo>
                  <a:lnTo>
                    <a:pt x="2416195" y="1523837"/>
                  </a:lnTo>
                  <a:lnTo>
                    <a:pt x="2423909" y="1471871"/>
                  </a:lnTo>
                  <a:lnTo>
                    <a:pt x="2428526" y="1416143"/>
                  </a:lnTo>
                  <a:lnTo>
                    <a:pt x="2429938" y="1361414"/>
                  </a:lnTo>
                  <a:lnTo>
                    <a:pt x="2430004" y="506476"/>
                  </a:lnTo>
                  <a:lnTo>
                    <a:pt x="2428387" y="448840"/>
                  </a:lnTo>
                  <a:lnTo>
                    <a:pt x="2423403" y="393056"/>
                  </a:lnTo>
                  <a:lnTo>
                    <a:pt x="2415170" y="341147"/>
                  </a:lnTo>
                  <a:lnTo>
                    <a:pt x="2403748" y="293076"/>
                  </a:lnTo>
                  <a:lnTo>
                    <a:pt x="2391295" y="255185"/>
                  </a:lnTo>
                  <a:close/>
                </a:path>
                <a:path w="5419090" h="1869439">
                  <a:moveTo>
                    <a:pt x="3025426" y="26533"/>
                  </a:moveTo>
                  <a:lnTo>
                    <a:pt x="2637458" y="26533"/>
                  </a:lnTo>
                  <a:lnTo>
                    <a:pt x="2637458" y="1842655"/>
                  </a:lnTo>
                  <a:lnTo>
                    <a:pt x="2917555" y="1842655"/>
                  </a:lnTo>
                  <a:lnTo>
                    <a:pt x="2917555" y="1030544"/>
                  </a:lnTo>
                  <a:lnTo>
                    <a:pt x="3405020" y="1030544"/>
                  </a:lnTo>
                  <a:lnTo>
                    <a:pt x="3370268" y="976087"/>
                  </a:lnTo>
                  <a:lnTo>
                    <a:pt x="3313633" y="929943"/>
                  </a:lnTo>
                  <a:lnTo>
                    <a:pt x="3280025" y="912192"/>
                  </a:lnTo>
                  <a:lnTo>
                    <a:pt x="3302295" y="902116"/>
                  </a:lnTo>
                  <a:lnTo>
                    <a:pt x="3350982" y="870392"/>
                  </a:lnTo>
                  <a:lnTo>
                    <a:pt x="3398846" y="816602"/>
                  </a:lnTo>
                  <a:lnTo>
                    <a:pt x="3408615" y="799284"/>
                  </a:lnTo>
                  <a:lnTo>
                    <a:pt x="2917555" y="799284"/>
                  </a:lnTo>
                  <a:lnTo>
                    <a:pt x="2917555" y="257863"/>
                  </a:lnTo>
                  <a:lnTo>
                    <a:pt x="3435100" y="257863"/>
                  </a:lnTo>
                  <a:lnTo>
                    <a:pt x="3418637" y="217798"/>
                  </a:lnTo>
                  <a:lnTo>
                    <a:pt x="3398717" y="182027"/>
                  </a:lnTo>
                  <a:lnTo>
                    <a:pt x="3375411" y="150397"/>
                  </a:lnTo>
                  <a:lnTo>
                    <a:pt x="3348794" y="122752"/>
                  </a:lnTo>
                  <a:lnTo>
                    <a:pt x="3318939" y="98939"/>
                  </a:lnTo>
                  <a:lnTo>
                    <a:pt x="3285918" y="78802"/>
                  </a:lnTo>
                  <a:lnTo>
                    <a:pt x="3249806" y="62187"/>
                  </a:lnTo>
                  <a:lnTo>
                    <a:pt x="3210675" y="48939"/>
                  </a:lnTo>
                  <a:lnTo>
                    <a:pt x="3168598" y="38904"/>
                  </a:lnTo>
                  <a:lnTo>
                    <a:pt x="3123649" y="31928"/>
                  </a:lnTo>
                  <a:lnTo>
                    <a:pt x="3075900" y="27856"/>
                  </a:lnTo>
                  <a:lnTo>
                    <a:pt x="3025426" y="26533"/>
                  </a:lnTo>
                  <a:close/>
                </a:path>
                <a:path w="5419090" h="1869439">
                  <a:moveTo>
                    <a:pt x="3405020" y="1030544"/>
                  </a:moveTo>
                  <a:lnTo>
                    <a:pt x="2982547" y="1030544"/>
                  </a:lnTo>
                  <a:lnTo>
                    <a:pt x="3031917" y="1032589"/>
                  </a:lnTo>
                  <a:lnTo>
                    <a:pt x="3072223" y="1039381"/>
                  </a:lnTo>
                  <a:lnTo>
                    <a:pt x="3129124" y="1071154"/>
                  </a:lnTo>
                  <a:lnTo>
                    <a:pt x="3160202" y="1133753"/>
                  </a:lnTo>
                  <a:lnTo>
                    <a:pt x="3168230" y="1179078"/>
                  </a:lnTo>
                  <a:lnTo>
                    <a:pt x="3172410" y="1235070"/>
                  </a:lnTo>
                  <a:lnTo>
                    <a:pt x="3173610" y="1302714"/>
                  </a:lnTo>
                  <a:lnTo>
                    <a:pt x="3173509" y="1342551"/>
                  </a:lnTo>
                  <a:lnTo>
                    <a:pt x="3173309" y="1389038"/>
                  </a:lnTo>
                  <a:lnTo>
                    <a:pt x="3173235" y="1495561"/>
                  </a:lnTo>
                  <a:lnTo>
                    <a:pt x="3173655" y="1550543"/>
                  </a:lnTo>
                  <a:lnTo>
                    <a:pt x="3174610" y="1608644"/>
                  </a:lnTo>
                  <a:lnTo>
                    <a:pt x="3176247" y="1664945"/>
                  </a:lnTo>
                  <a:lnTo>
                    <a:pt x="3178717" y="1718003"/>
                  </a:lnTo>
                  <a:lnTo>
                    <a:pt x="3182165" y="1766248"/>
                  </a:lnTo>
                  <a:lnTo>
                    <a:pt x="3186752" y="1808322"/>
                  </a:lnTo>
                  <a:lnTo>
                    <a:pt x="3192635" y="1842655"/>
                  </a:lnTo>
                  <a:lnTo>
                    <a:pt x="3463161" y="1842655"/>
                  </a:lnTo>
                  <a:lnTo>
                    <a:pt x="3458413" y="1808322"/>
                  </a:lnTo>
                  <a:lnTo>
                    <a:pt x="3454642" y="1766248"/>
                  </a:lnTo>
                  <a:lnTo>
                    <a:pt x="3451747" y="1718003"/>
                  </a:lnTo>
                  <a:lnTo>
                    <a:pt x="3449619" y="1665218"/>
                  </a:lnTo>
                  <a:lnTo>
                    <a:pt x="3448141" y="1609483"/>
                  </a:lnTo>
                  <a:lnTo>
                    <a:pt x="3447195" y="1552397"/>
                  </a:lnTo>
                  <a:lnTo>
                    <a:pt x="3446667" y="1495561"/>
                  </a:lnTo>
                  <a:lnTo>
                    <a:pt x="3446554" y="1342551"/>
                  </a:lnTo>
                  <a:lnTo>
                    <a:pt x="3446523" y="1284662"/>
                  </a:lnTo>
                  <a:lnTo>
                    <a:pt x="3444300" y="1208621"/>
                  </a:lnTo>
                  <a:lnTo>
                    <a:pt x="3437716" y="1143999"/>
                  </a:lnTo>
                  <a:lnTo>
                    <a:pt x="3426895" y="1089616"/>
                  </a:lnTo>
                  <a:lnTo>
                    <a:pt x="3411964" y="1044290"/>
                  </a:lnTo>
                  <a:lnTo>
                    <a:pt x="3405020" y="1030544"/>
                  </a:lnTo>
                  <a:close/>
                </a:path>
                <a:path w="5419090" h="1869439">
                  <a:moveTo>
                    <a:pt x="3435100" y="257863"/>
                  </a:moveTo>
                  <a:lnTo>
                    <a:pt x="2997665" y="257863"/>
                  </a:lnTo>
                  <a:lnTo>
                    <a:pt x="3050351" y="261739"/>
                  </a:lnTo>
                  <a:lnTo>
                    <a:pt x="3093016" y="273340"/>
                  </a:lnTo>
                  <a:lnTo>
                    <a:pt x="3150122" y="318071"/>
                  </a:lnTo>
                  <a:lnTo>
                    <a:pt x="3177463" y="389122"/>
                  </a:lnTo>
                  <a:lnTo>
                    <a:pt x="3182921" y="433623"/>
                  </a:lnTo>
                  <a:lnTo>
                    <a:pt x="3184478" y="483629"/>
                  </a:lnTo>
                  <a:lnTo>
                    <a:pt x="3184478" y="545931"/>
                  </a:lnTo>
                  <a:lnTo>
                    <a:pt x="3181947" y="610960"/>
                  </a:lnTo>
                  <a:lnTo>
                    <a:pt x="3181848" y="613518"/>
                  </a:lnTo>
                  <a:lnTo>
                    <a:pt x="3173649" y="668834"/>
                  </a:lnTo>
                  <a:lnTo>
                    <a:pt x="3159422" y="712881"/>
                  </a:lnTo>
                  <a:lnTo>
                    <a:pt x="3138708" y="746667"/>
                  </a:lnTo>
                  <a:lnTo>
                    <a:pt x="3075978" y="787470"/>
                  </a:lnTo>
                  <a:lnTo>
                    <a:pt x="3033044" y="796498"/>
                  </a:lnTo>
                  <a:lnTo>
                    <a:pt x="2981783" y="799284"/>
                  </a:lnTo>
                  <a:lnTo>
                    <a:pt x="3408615" y="799284"/>
                  </a:lnTo>
                  <a:lnTo>
                    <a:pt x="3438270" y="732779"/>
                  </a:lnTo>
                  <a:lnTo>
                    <a:pt x="3452435" y="677117"/>
                  </a:lnTo>
                  <a:lnTo>
                    <a:pt x="3461632" y="610960"/>
                  </a:lnTo>
                  <a:lnTo>
                    <a:pt x="3464910" y="533313"/>
                  </a:lnTo>
                  <a:lnTo>
                    <a:pt x="3464910" y="464163"/>
                  </a:lnTo>
                  <a:lnTo>
                    <a:pt x="3463010" y="405373"/>
                  </a:lnTo>
                  <a:lnTo>
                    <a:pt x="3457360" y="351497"/>
                  </a:lnTo>
                  <a:lnTo>
                    <a:pt x="3448032" y="302378"/>
                  </a:lnTo>
                  <a:lnTo>
                    <a:pt x="3435100" y="257863"/>
                  </a:lnTo>
                  <a:close/>
                </a:path>
                <a:path w="5419090" h="1869439">
                  <a:moveTo>
                    <a:pt x="4138805" y="286504"/>
                  </a:moveTo>
                  <a:lnTo>
                    <a:pt x="3858709" y="286504"/>
                  </a:lnTo>
                  <a:lnTo>
                    <a:pt x="3858709" y="1842655"/>
                  </a:lnTo>
                  <a:lnTo>
                    <a:pt x="4138805" y="1842655"/>
                  </a:lnTo>
                  <a:lnTo>
                    <a:pt x="4138805" y="286504"/>
                  </a:lnTo>
                  <a:close/>
                </a:path>
                <a:path w="5419090" h="1869439">
                  <a:moveTo>
                    <a:pt x="4432105" y="26533"/>
                  </a:moveTo>
                  <a:lnTo>
                    <a:pt x="3567158" y="26533"/>
                  </a:lnTo>
                  <a:lnTo>
                    <a:pt x="3567158" y="286504"/>
                  </a:lnTo>
                  <a:lnTo>
                    <a:pt x="4432105" y="286504"/>
                  </a:lnTo>
                  <a:lnTo>
                    <a:pt x="4432105" y="26533"/>
                  </a:lnTo>
                  <a:close/>
                </a:path>
                <a:path w="5419090" h="1869439">
                  <a:moveTo>
                    <a:pt x="4836931" y="26533"/>
                  </a:moveTo>
                  <a:lnTo>
                    <a:pt x="4556835" y="26533"/>
                  </a:lnTo>
                  <a:lnTo>
                    <a:pt x="4556835" y="1842655"/>
                  </a:lnTo>
                  <a:lnTo>
                    <a:pt x="4836931" y="1842655"/>
                  </a:lnTo>
                  <a:lnTo>
                    <a:pt x="4836931" y="1001079"/>
                  </a:lnTo>
                  <a:lnTo>
                    <a:pt x="5418526" y="1001079"/>
                  </a:lnTo>
                  <a:lnTo>
                    <a:pt x="5418526" y="743495"/>
                  </a:lnTo>
                  <a:lnTo>
                    <a:pt x="4836931" y="743495"/>
                  </a:lnTo>
                  <a:lnTo>
                    <a:pt x="4836931" y="26533"/>
                  </a:lnTo>
                  <a:close/>
                </a:path>
                <a:path w="5419090" h="1869439">
                  <a:moveTo>
                    <a:pt x="5418526" y="1001079"/>
                  </a:moveTo>
                  <a:lnTo>
                    <a:pt x="5138429" y="1001079"/>
                  </a:lnTo>
                  <a:lnTo>
                    <a:pt x="5138429" y="1842655"/>
                  </a:lnTo>
                  <a:lnTo>
                    <a:pt x="5418526" y="1842655"/>
                  </a:lnTo>
                  <a:lnTo>
                    <a:pt x="5418526" y="1001079"/>
                  </a:lnTo>
                  <a:close/>
                </a:path>
                <a:path w="5419090" h="1869439">
                  <a:moveTo>
                    <a:pt x="5418526" y="26533"/>
                  </a:moveTo>
                  <a:lnTo>
                    <a:pt x="5138429" y="26533"/>
                  </a:lnTo>
                  <a:lnTo>
                    <a:pt x="5138429" y="743495"/>
                  </a:lnTo>
                  <a:lnTo>
                    <a:pt x="5418526" y="743495"/>
                  </a:lnTo>
                  <a:lnTo>
                    <a:pt x="5418526" y="265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F13753F9-0DBB-B49D-6211-E4E735D34557}"/>
                </a:ext>
              </a:extLst>
            </p:cNvPr>
            <p:cNvSpPr/>
            <p:nvPr/>
          </p:nvSpPr>
          <p:spPr>
            <a:xfrm>
              <a:off x="1151797" y="3141265"/>
              <a:ext cx="5466080" cy="167640"/>
            </a:xfrm>
            <a:custGeom>
              <a:avLst/>
              <a:gdLst/>
              <a:ahLst/>
              <a:cxnLst/>
              <a:rect l="l" t="t" r="r" b="b"/>
              <a:pathLst>
                <a:path w="5466080" h="167639">
                  <a:moveTo>
                    <a:pt x="0" y="167293"/>
                  </a:moveTo>
                  <a:lnTo>
                    <a:pt x="5465802" y="167293"/>
                  </a:lnTo>
                  <a:lnTo>
                    <a:pt x="5465802" y="0"/>
                  </a:lnTo>
                  <a:lnTo>
                    <a:pt x="0" y="0"/>
                  </a:lnTo>
                  <a:lnTo>
                    <a:pt x="0" y="167293"/>
                  </a:lnTo>
                  <a:close/>
                </a:path>
              </a:pathLst>
            </a:custGeom>
            <a:solidFill>
              <a:srgbClr val="00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8">
              <a:extLst>
                <a:ext uri="{FF2B5EF4-FFF2-40B4-BE49-F238E27FC236}">
                  <a16:creationId xmlns:a16="http://schemas.microsoft.com/office/drawing/2014/main" id="{44449AA4-77D3-F859-95CC-2646EEC01C99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8513670"/>
              <a:ext cx="20104100" cy="2794000"/>
            </a:xfrm>
            <a:prstGeom prst="rect">
              <a:avLst/>
            </a:prstGeom>
          </p:spPr>
        </p:pic>
        <p:sp>
          <p:nvSpPr>
            <p:cNvPr id="13" name="object 9">
              <a:extLst>
                <a:ext uri="{FF2B5EF4-FFF2-40B4-BE49-F238E27FC236}">
                  <a16:creationId xmlns:a16="http://schemas.microsoft.com/office/drawing/2014/main" id="{55E85A00-4874-F6DA-A2C9-331D0B2346E1}"/>
                </a:ext>
              </a:extLst>
            </p:cNvPr>
            <p:cNvSpPr/>
            <p:nvPr/>
          </p:nvSpPr>
          <p:spPr>
            <a:xfrm>
              <a:off x="1151797" y="5444860"/>
              <a:ext cx="2748915" cy="167640"/>
            </a:xfrm>
            <a:custGeom>
              <a:avLst/>
              <a:gdLst/>
              <a:ahLst/>
              <a:cxnLst/>
              <a:rect l="l" t="t" r="r" b="b"/>
              <a:pathLst>
                <a:path w="2748915" h="167639">
                  <a:moveTo>
                    <a:pt x="0" y="167293"/>
                  </a:moveTo>
                  <a:lnTo>
                    <a:pt x="2748607" y="167293"/>
                  </a:lnTo>
                  <a:lnTo>
                    <a:pt x="2748607" y="0"/>
                  </a:lnTo>
                  <a:lnTo>
                    <a:pt x="0" y="0"/>
                  </a:lnTo>
                  <a:lnTo>
                    <a:pt x="0" y="167293"/>
                  </a:lnTo>
                  <a:close/>
                </a:path>
              </a:pathLst>
            </a:custGeom>
            <a:solidFill>
              <a:srgbClr val="00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0">
              <a:extLst>
                <a:ext uri="{FF2B5EF4-FFF2-40B4-BE49-F238E27FC236}">
                  <a16:creationId xmlns:a16="http://schemas.microsoft.com/office/drawing/2014/main" id="{18CE525A-1174-2544-7FCC-C57B1D511299}"/>
                </a:ext>
              </a:extLst>
            </p:cNvPr>
            <p:cNvSpPr/>
            <p:nvPr/>
          </p:nvSpPr>
          <p:spPr>
            <a:xfrm>
              <a:off x="1151797" y="7664687"/>
              <a:ext cx="5078730" cy="167640"/>
            </a:xfrm>
            <a:custGeom>
              <a:avLst/>
              <a:gdLst/>
              <a:ahLst/>
              <a:cxnLst/>
              <a:rect l="l" t="t" r="r" b="b"/>
              <a:pathLst>
                <a:path w="5078730" h="167640">
                  <a:moveTo>
                    <a:pt x="0" y="167293"/>
                  </a:moveTo>
                  <a:lnTo>
                    <a:pt x="5078379" y="167293"/>
                  </a:lnTo>
                  <a:lnTo>
                    <a:pt x="5078379" y="0"/>
                  </a:lnTo>
                  <a:lnTo>
                    <a:pt x="0" y="0"/>
                  </a:lnTo>
                  <a:lnTo>
                    <a:pt x="0" y="167293"/>
                  </a:lnTo>
                  <a:close/>
                </a:path>
              </a:pathLst>
            </a:custGeom>
            <a:solidFill>
              <a:srgbClr val="00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57838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object 2">
            <a:extLst>
              <a:ext uri="{FF2B5EF4-FFF2-40B4-BE49-F238E27FC236}">
                <a16:creationId xmlns:a16="http://schemas.microsoft.com/office/drawing/2014/main" id="{32490007-9FC3-8E76-E25D-5AC61B148995}"/>
              </a:ext>
            </a:extLst>
          </p:cNvPr>
          <p:cNvGrpSpPr/>
          <p:nvPr userDrawn="1"/>
        </p:nvGrpSpPr>
        <p:grpSpPr>
          <a:xfrm>
            <a:off x="0" y="289"/>
            <a:ext cx="12192000" cy="6857711"/>
            <a:chOff x="0" y="0"/>
            <a:chExt cx="20104100" cy="11308080"/>
          </a:xfrm>
        </p:grpSpPr>
        <p:pic>
          <p:nvPicPr>
            <p:cNvPr id="8" name="object 3">
              <a:extLst>
                <a:ext uri="{FF2B5EF4-FFF2-40B4-BE49-F238E27FC236}">
                  <a16:creationId xmlns:a16="http://schemas.microsoft.com/office/drawing/2014/main" id="{3ED023D1-5583-7523-DAFA-E196AB3D3341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0297717"/>
            </a:xfrm>
            <a:prstGeom prst="rect">
              <a:avLst/>
            </a:prstGeom>
          </p:spPr>
        </p:pic>
        <p:sp>
          <p:nvSpPr>
            <p:cNvPr id="9" name="object 4">
              <a:extLst>
                <a:ext uri="{FF2B5EF4-FFF2-40B4-BE49-F238E27FC236}">
                  <a16:creationId xmlns:a16="http://schemas.microsoft.com/office/drawing/2014/main" id="{002FBD64-FE69-90DB-8033-C2C8FD24A709}"/>
                </a:ext>
              </a:extLst>
            </p:cNvPr>
            <p:cNvSpPr/>
            <p:nvPr/>
          </p:nvSpPr>
          <p:spPr>
            <a:xfrm>
              <a:off x="2021058" y="5758431"/>
              <a:ext cx="16313785" cy="2230755"/>
            </a:xfrm>
            <a:custGeom>
              <a:avLst/>
              <a:gdLst/>
              <a:ahLst/>
              <a:cxnLst/>
              <a:rect l="l" t="t" r="r" b="b"/>
              <a:pathLst>
                <a:path w="16313785" h="2230754">
                  <a:moveTo>
                    <a:pt x="16313639" y="0"/>
                  </a:moveTo>
                  <a:lnTo>
                    <a:pt x="0" y="0"/>
                  </a:lnTo>
                  <a:lnTo>
                    <a:pt x="0" y="2230298"/>
                  </a:lnTo>
                  <a:lnTo>
                    <a:pt x="16313639" y="2230298"/>
                  </a:lnTo>
                  <a:lnTo>
                    <a:pt x="16313639" y="0"/>
                  </a:lnTo>
                  <a:close/>
                </a:path>
              </a:pathLst>
            </a:custGeom>
            <a:solidFill>
              <a:srgbClr val="000000">
                <a:alpha val="269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5">
              <a:extLst>
                <a:ext uri="{FF2B5EF4-FFF2-40B4-BE49-F238E27FC236}">
                  <a16:creationId xmlns:a16="http://schemas.microsoft.com/office/drawing/2014/main" id="{04E40192-28A6-0476-0FE3-419EC66EF03C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91033" y="5728399"/>
              <a:ext cx="16223129" cy="2139139"/>
            </a:xfrm>
            <a:prstGeom prst="rect">
              <a:avLst/>
            </a:prstGeom>
          </p:spPr>
        </p:pic>
        <p:sp>
          <p:nvSpPr>
            <p:cNvPr id="11" name="object 6">
              <a:extLst>
                <a:ext uri="{FF2B5EF4-FFF2-40B4-BE49-F238E27FC236}">
                  <a16:creationId xmlns:a16="http://schemas.microsoft.com/office/drawing/2014/main" id="{D156B5B3-4BE2-7E00-22F9-76411D31E5EE}"/>
                </a:ext>
              </a:extLst>
            </p:cNvPr>
            <p:cNvSpPr/>
            <p:nvPr/>
          </p:nvSpPr>
          <p:spPr>
            <a:xfrm>
              <a:off x="2290919" y="8011269"/>
              <a:ext cx="15960090" cy="167640"/>
            </a:xfrm>
            <a:custGeom>
              <a:avLst/>
              <a:gdLst/>
              <a:ahLst/>
              <a:cxnLst/>
              <a:rect l="l" t="t" r="r" b="b"/>
              <a:pathLst>
                <a:path w="15960090" h="167640">
                  <a:moveTo>
                    <a:pt x="0" y="167293"/>
                  </a:moveTo>
                  <a:lnTo>
                    <a:pt x="15960006" y="167293"/>
                  </a:lnTo>
                  <a:lnTo>
                    <a:pt x="15960006" y="0"/>
                  </a:lnTo>
                  <a:lnTo>
                    <a:pt x="0" y="0"/>
                  </a:lnTo>
                  <a:lnTo>
                    <a:pt x="0" y="167293"/>
                  </a:lnTo>
                  <a:close/>
                </a:path>
              </a:pathLst>
            </a:custGeom>
            <a:solidFill>
              <a:srgbClr val="00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7">
              <a:extLst>
                <a:ext uri="{FF2B5EF4-FFF2-40B4-BE49-F238E27FC236}">
                  <a16:creationId xmlns:a16="http://schemas.microsoft.com/office/drawing/2014/main" id="{1F56C21B-4884-B046-4380-AA11BE62D831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8513670"/>
              <a:ext cx="20104100" cy="279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1124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object 2">
            <a:extLst>
              <a:ext uri="{FF2B5EF4-FFF2-40B4-BE49-F238E27FC236}">
                <a16:creationId xmlns:a16="http://schemas.microsoft.com/office/drawing/2014/main" id="{1AF56B4A-D288-5EDF-64B0-D6E02E65AD7E}"/>
              </a:ext>
            </a:extLst>
          </p:cNvPr>
          <p:cNvGrpSpPr/>
          <p:nvPr userDrawn="1"/>
        </p:nvGrpSpPr>
        <p:grpSpPr>
          <a:xfrm>
            <a:off x="0" y="289"/>
            <a:ext cx="12192000" cy="6857711"/>
            <a:chOff x="0" y="0"/>
            <a:chExt cx="20104100" cy="11308080"/>
          </a:xfrm>
        </p:grpSpPr>
        <p:pic>
          <p:nvPicPr>
            <p:cNvPr id="8" name="object 3">
              <a:extLst>
                <a:ext uri="{FF2B5EF4-FFF2-40B4-BE49-F238E27FC236}">
                  <a16:creationId xmlns:a16="http://schemas.microsoft.com/office/drawing/2014/main" id="{7961D104-8711-0D78-B421-DBCACB8AAC5E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20104099" cy="10297717"/>
            </a:xfrm>
            <a:prstGeom prst="rect">
              <a:avLst/>
            </a:prstGeom>
          </p:spPr>
        </p:pic>
        <p:pic>
          <p:nvPicPr>
            <p:cNvPr id="9" name="object 4">
              <a:extLst>
                <a:ext uri="{FF2B5EF4-FFF2-40B4-BE49-F238E27FC236}">
                  <a16:creationId xmlns:a16="http://schemas.microsoft.com/office/drawing/2014/main" id="{51BABCB6-EBC8-7C21-9A39-6E9E7C638C7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8513670"/>
              <a:ext cx="20104100" cy="279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9860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3">
            <a:extLst>
              <a:ext uri="{FF2B5EF4-FFF2-40B4-BE49-F238E27FC236}">
                <a16:creationId xmlns:a16="http://schemas.microsoft.com/office/drawing/2014/main" id="{E94BABE9-7EE1-8EAB-7C0C-9888D93BF7BF}"/>
              </a:ext>
            </a:extLst>
          </p:cNvPr>
          <p:cNvSpPr/>
          <p:nvPr userDrawn="1"/>
        </p:nvSpPr>
        <p:spPr>
          <a:xfrm>
            <a:off x="2317603" y="433565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397" y="0"/>
                </a:moveTo>
                <a:lnTo>
                  <a:pt x="0" y="0"/>
                </a:lnTo>
                <a:lnTo>
                  <a:pt x="0" y="12418"/>
                </a:lnTo>
                <a:lnTo>
                  <a:pt x="12397" y="12418"/>
                </a:lnTo>
                <a:lnTo>
                  <a:pt x="12397" y="0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4">
            <a:extLst>
              <a:ext uri="{FF2B5EF4-FFF2-40B4-BE49-F238E27FC236}">
                <a16:creationId xmlns:a16="http://schemas.microsoft.com/office/drawing/2014/main" id="{E02456FE-947C-5316-8890-957DE5DF49FB}"/>
              </a:ext>
            </a:extLst>
          </p:cNvPr>
          <p:cNvSpPr/>
          <p:nvPr userDrawn="1"/>
        </p:nvSpPr>
        <p:spPr>
          <a:xfrm>
            <a:off x="2323411" y="4459763"/>
            <a:ext cx="45719" cy="83125"/>
          </a:xfrm>
          <a:custGeom>
            <a:avLst/>
            <a:gdLst/>
            <a:ahLst/>
            <a:cxnLst/>
            <a:rect l="l" t="t" r="r" b="b"/>
            <a:pathLst>
              <a:path w="6985" h="12700">
                <a:moveTo>
                  <a:pt x="6592" y="0"/>
                </a:moveTo>
                <a:lnTo>
                  <a:pt x="1985" y="5041"/>
                </a:lnTo>
                <a:lnTo>
                  <a:pt x="0" y="7120"/>
                </a:lnTo>
                <a:lnTo>
                  <a:pt x="1310" y="8743"/>
                </a:lnTo>
                <a:lnTo>
                  <a:pt x="6592" y="12418"/>
                </a:lnTo>
                <a:lnTo>
                  <a:pt x="6592" y="0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DC44A369-65B9-86C3-48B1-C590A15E9750}"/>
              </a:ext>
            </a:extLst>
          </p:cNvPr>
          <p:cNvSpPr/>
          <p:nvPr userDrawn="1"/>
        </p:nvSpPr>
        <p:spPr>
          <a:xfrm>
            <a:off x="2317603" y="532846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397" y="0"/>
                </a:moveTo>
                <a:lnTo>
                  <a:pt x="0" y="0"/>
                </a:lnTo>
                <a:lnTo>
                  <a:pt x="0" y="12397"/>
                </a:lnTo>
                <a:lnTo>
                  <a:pt x="12397" y="12397"/>
                </a:lnTo>
                <a:lnTo>
                  <a:pt x="12397" y="0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6">
            <a:extLst>
              <a:ext uri="{FF2B5EF4-FFF2-40B4-BE49-F238E27FC236}">
                <a16:creationId xmlns:a16="http://schemas.microsoft.com/office/drawing/2014/main" id="{7CF5FDBC-99C1-92B3-E80B-102AEA900B76}"/>
              </a:ext>
            </a:extLst>
          </p:cNvPr>
          <p:cNvSpPr/>
          <p:nvPr userDrawn="1"/>
        </p:nvSpPr>
        <p:spPr>
          <a:xfrm>
            <a:off x="2317603" y="570075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397" y="0"/>
                </a:moveTo>
                <a:lnTo>
                  <a:pt x="0" y="0"/>
                </a:lnTo>
                <a:lnTo>
                  <a:pt x="0" y="12418"/>
                </a:lnTo>
                <a:lnTo>
                  <a:pt x="12397" y="12418"/>
                </a:lnTo>
                <a:lnTo>
                  <a:pt x="12397" y="0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7">
            <a:extLst>
              <a:ext uri="{FF2B5EF4-FFF2-40B4-BE49-F238E27FC236}">
                <a16:creationId xmlns:a16="http://schemas.microsoft.com/office/drawing/2014/main" id="{360B1E12-0B8B-8C16-4432-B6D0BA0F9B96}"/>
              </a:ext>
            </a:extLst>
          </p:cNvPr>
          <p:cNvSpPr/>
          <p:nvPr userDrawn="1"/>
        </p:nvSpPr>
        <p:spPr>
          <a:xfrm>
            <a:off x="2323411" y="6321268"/>
            <a:ext cx="45719" cy="83125"/>
          </a:xfrm>
          <a:custGeom>
            <a:avLst/>
            <a:gdLst/>
            <a:ahLst/>
            <a:cxnLst/>
            <a:rect l="l" t="t" r="r" b="b"/>
            <a:pathLst>
              <a:path w="6985" h="12700">
                <a:moveTo>
                  <a:pt x="6592" y="0"/>
                </a:moveTo>
                <a:lnTo>
                  <a:pt x="1985" y="5041"/>
                </a:lnTo>
                <a:lnTo>
                  <a:pt x="0" y="7117"/>
                </a:lnTo>
                <a:lnTo>
                  <a:pt x="1310" y="8734"/>
                </a:lnTo>
                <a:lnTo>
                  <a:pt x="6592" y="12397"/>
                </a:lnTo>
                <a:lnTo>
                  <a:pt x="6592" y="0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7">
            <a:extLst>
              <a:ext uri="{FF2B5EF4-FFF2-40B4-BE49-F238E27FC236}">
                <a16:creationId xmlns:a16="http://schemas.microsoft.com/office/drawing/2014/main" id="{94B06C59-6088-7D8E-8DF8-B1A63AFDCB26}"/>
              </a:ext>
            </a:extLst>
          </p:cNvPr>
          <p:cNvSpPr/>
          <p:nvPr userDrawn="1"/>
        </p:nvSpPr>
        <p:spPr>
          <a:xfrm>
            <a:off x="2255553" y="563872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397" y="0"/>
                </a:moveTo>
                <a:lnTo>
                  <a:pt x="0" y="0"/>
                </a:lnTo>
                <a:lnTo>
                  <a:pt x="0" y="12397"/>
                </a:lnTo>
                <a:lnTo>
                  <a:pt x="12397" y="12397"/>
                </a:lnTo>
                <a:lnTo>
                  <a:pt x="12397" y="0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3">
            <a:extLst>
              <a:ext uri="{FF2B5EF4-FFF2-40B4-BE49-F238E27FC236}">
                <a16:creationId xmlns:a16="http://schemas.microsoft.com/office/drawing/2014/main" id="{AA591B5C-49E6-04A1-008A-7DA1C55F6344}"/>
              </a:ext>
            </a:extLst>
          </p:cNvPr>
          <p:cNvSpPr/>
          <p:nvPr userDrawn="1"/>
        </p:nvSpPr>
        <p:spPr>
          <a:xfrm>
            <a:off x="2199329" y="5328462"/>
            <a:ext cx="45719" cy="83125"/>
          </a:xfrm>
          <a:custGeom>
            <a:avLst/>
            <a:gdLst/>
            <a:ahLst/>
            <a:cxnLst/>
            <a:rect l="l" t="t" r="r" b="b"/>
            <a:pathLst>
              <a:path w="6985" h="12700">
                <a:moveTo>
                  <a:pt x="6592" y="0"/>
                </a:moveTo>
                <a:lnTo>
                  <a:pt x="1985" y="5041"/>
                </a:lnTo>
                <a:lnTo>
                  <a:pt x="0" y="7117"/>
                </a:lnTo>
                <a:lnTo>
                  <a:pt x="1310" y="8734"/>
                </a:lnTo>
                <a:lnTo>
                  <a:pt x="6592" y="12397"/>
                </a:lnTo>
                <a:lnTo>
                  <a:pt x="6592" y="0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29">
            <a:extLst>
              <a:ext uri="{FF2B5EF4-FFF2-40B4-BE49-F238E27FC236}">
                <a16:creationId xmlns:a16="http://schemas.microsoft.com/office/drawing/2014/main" id="{BCBCA533-DE99-8952-C9FA-D22AF9055A66}"/>
              </a:ext>
            </a:extLst>
          </p:cNvPr>
          <p:cNvSpPr/>
          <p:nvPr userDrawn="1"/>
        </p:nvSpPr>
        <p:spPr>
          <a:xfrm>
            <a:off x="2137270" y="5514623"/>
            <a:ext cx="45719" cy="83125"/>
          </a:xfrm>
          <a:custGeom>
            <a:avLst/>
            <a:gdLst/>
            <a:ahLst/>
            <a:cxnLst/>
            <a:rect l="l" t="t" r="r" b="b"/>
            <a:pathLst>
              <a:path w="6985" h="12700">
                <a:moveTo>
                  <a:pt x="6573" y="0"/>
                </a:moveTo>
                <a:lnTo>
                  <a:pt x="1981" y="5041"/>
                </a:lnTo>
                <a:lnTo>
                  <a:pt x="0" y="7117"/>
                </a:lnTo>
                <a:lnTo>
                  <a:pt x="1304" y="8734"/>
                </a:lnTo>
                <a:lnTo>
                  <a:pt x="6573" y="12397"/>
                </a:lnTo>
                <a:lnTo>
                  <a:pt x="6573" y="0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0">
            <a:extLst>
              <a:ext uri="{FF2B5EF4-FFF2-40B4-BE49-F238E27FC236}">
                <a16:creationId xmlns:a16="http://schemas.microsoft.com/office/drawing/2014/main" id="{02B88891-365E-DEF9-A815-320DC34B5E81}"/>
              </a:ext>
            </a:extLst>
          </p:cNvPr>
          <p:cNvSpPr/>
          <p:nvPr userDrawn="1"/>
        </p:nvSpPr>
        <p:spPr>
          <a:xfrm>
            <a:off x="2131441" y="588691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2700" h="12700">
                <a:moveTo>
                  <a:pt x="12397" y="0"/>
                </a:moveTo>
                <a:lnTo>
                  <a:pt x="0" y="0"/>
                </a:lnTo>
                <a:lnTo>
                  <a:pt x="0" y="12397"/>
                </a:lnTo>
                <a:lnTo>
                  <a:pt x="12397" y="12397"/>
                </a:lnTo>
                <a:lnTo>
                  <a:pt x="12397" y="0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1" name="object 36">
            <a:extLst>
              <a:ext uri="{FF2B5EF4-FFF2-40B4-BE49-F238E27FC236}">
                <a16:creationId xmlns:a16="http://schemas.microsoft.com/office/drawing/2014/main" id="{6C43FD6A-1013-E65C-D599-29D7EABFD540}"/>
              </a:ext>
            </a:extLst>
          </p:cNvPr>
          <p:cNvGrpSpPr/>
          <p:nvPr userDrawn="1"/>
        </p:nvGrpSpPr>
        <p:grpSpPr>
          <a:xfrm>
            <a:off x="15544" y="1"/>
            <a:ext cx="2521159" cy="6858000"/>
            <a:chOff x="15544" y="0"/>
            <a:chExt cx="4157345" cy="11308715"/>
          </a:xfrm>
        </p:grpSpPr>
        <p:sp>
          <p:nvSpPr>
            <p:cNvPr id="42" name="object 37">
              <a:extLst>
                <a:ext uri="{FF2B5EF4-FFF2-40B4-BE49-F238E27FC236}">
                  <a16:creationId xmlns:a16="http://schemas.microsoft.com/office/drawing/2014/main" id="{F1A82CC8-17AD-9808-F2F2-2B2240605B4B}"/>
                </a:ext>
              </a:extLst>
            </p:cNvPr>
            <p:cNvSpPr/>
            <p:nvPr/>
          </p:nvSpPr>
          <p:spPr>
            <a:xfrm>
              <a:off x="1764980" y="8865313"/>
              <a:ext cx="6985" cy="12700"/>
            </a:xfrm>
            <a:custGeom>
              <a:avLst/>
              <a:gdLst/>
              <a:ahLst/>
              <a:cxnLst/>
              <a:rect l="l" t="t" r="r" b="b"/>
              <a:pathLst>
                <a:path w="6985" h="12700">
                  <a:moveTo>
                    <a:pt x="6592" y="0"/>
                  </a:moveTo>
                  <a:lnTo>
                    <a:pt x="1985" y="5041"/>
                  </a:lnTo>
                  <a:lnTo>
                    <a:pt x="0" y="7117"/>
                  </a:lnTo>
                  <a:lnTo>
                    <a:pt x="1310" y="8734"/>
                  </a:lnTo>
                  <a:lnTo>
                    <a:pt x="6592" y="12397"/>
                  </a:lnTo>
                  <a:lnTo>
                    <a:pt x="6592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3" name="object 38">
              <a:extLst>
                <a:ext uri="{FF2B5EF4-FFF2-40B4-BE49-F238E27FC236}">
                  <a16:creationId xmlns:a16="http://schemas.microsoft.com/office/drawing/2014/main" id="{5A2CEF63-7EB9-008C-0B91-CB8B2E413077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5544" y="0"/>
              <a:ext cx="2321630" cy="11303881"/>
            </a:xfrm>
            <a:prstGeom prst="rect">
              <a:avLst/>
            </a:prstGeom>
          </p:spPr>
        </p:pic>
        <p:sp>
          <p:nvSpPr>
            <p:cNvPr id="44" name="object 39">
              <a:extLst>
                <a:ext uri="{FF2B5EF4-FFF2-40B4-BE49-F238E27FC236}">
                  <a16:creationId xmlns:a16="http://schemas.microsoft.com/office/drawing/2014/main" id="{C79BA43B-7B45-3904-78EA-3D38D930A557}"/>
                </a:ext>
              </a:extLst>
            </p:cNvPr>
            <p:cNvSpPr/>
            <p:nvPr/>
          </p:nvSpPr>
          <p:spPr>
            <a:xfrm>
              <a:off x="1382156" y="0"/>
              <a:ext cx="2790825" cy="11308715"/>
            </a:xfrm>
            <a:custGeom>
              <a:avLst/>
              <a:gdLst/>
              <a:ahLst/>
              <a:cxnLst/>
              <a:rect l="l" t="t" r="r" b="b"/>
              <a:pathLst>
                <a:path w="2790825" h="11308715">
                  <a:moveTo>
                    <a:pt x="2790490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2790490" y="11308556"/>
                  </a:lnTo>
                  <a:lnTo>
                    <a:pt x="279049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45" name="object 40">
              <a:extLst>
                <a:ext uri="{FF2B5EF4-FFF2-40B4-BE49-F238E27FC236}">
                  <a16:creationId xmlns:a16="http://schemas.microsoft.com/office/drawing/2014/main" id="{6A9AE020-70AB-A4AE-13E4-96B23A82EBE5}"/>
                </a:ext>
              </a:extLst>
            </p:cNvPr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1277448" y="9004279"/>
              <a:ext cx="1897366" cy="1395095"/>
            </a:xfrm>
            <a:prstGeom prst="rect">
              <a:avLst/>
            </a:prstGeom>
          </p:spPr>
        </p:pic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E632F3-E0A2-B23A-3BC1-7FB305B67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3461" y="365125"/>
            <a:ext cx="993033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F7F853-92A9-5DBC-0D66-DF1FD2570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23461" y="1825625"/>
            <a:ext cx="9930339" cy="3300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0E5EE6-A1BC-96D3-F4CA-7C3D33610F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26D6878-2ACE-F441-A688-2239C1B853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8487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object 2">
            <a:extLst>
              <a:ext uri="{FF2B5EF4-FFF2-40B4-BE49-F238E27FC236}">
                <a16:creationId xmlns:a16="http://schemas.microsoft.com/office/drawing/2014/main" id="{12941E78-3AF4-CABF-F85C-0FF80EFD48AF}"/>
              </a:ext>
            </a:extLst>
          </p:cNvPr>
          <p:cNvGrpSpPr/>
          <p:nvPr userDrawn="1"/>
        </p:nvGrpSpPr>
        <p:grpSpPr>
          <a:xfrm>
            <a:off x="-22958" y="5153114"/>
            <a:ext cx="12261850" cy="1704885"/>
            <a:chOff x="0" y="8513670"/>
            <a:chExt cx="20104100" cy="2795270"/>
          </a:xfrm>
        </p:grpSpPr>
        <p:sp>
          <p:nvSpPr>
            <p:cNvPr id="8" name="object 3">
              <a:extLst>
                <a:ext uri="{FF2B5EF4-FFF2-40B4-BE49-F238E27FC236}">
                  <a16:creationId xmlns:a16="http://schemas.microsoft.com/office/drawing/2014/main" id="{4ED74049-F0DA-8B3E-B900-95AD76ABF7DD}"/>
                </a:ext>
              </a:extLst>
            </p:cNvPr>
            <p:cNvSpPr/>
            <p:nvPr/>
          </p:nvSpPr>
          <p:spPr>
            <a:xfrm>
              <a:off x="0" y="8513679"/>
              <a:ext cx="20104100" cy="2795270"/>
            </a:xfrm>
            <a:custGeom>
              <a:avLst/>
              <a:gdLst/>
              <a:ahLst/>
              <a:cxnLst/>
              <a:rect l="l" t="t" r="r" b="b"/>
              <a:pathLst>
                <a:path w="20104100" h="2795270">
                  <a:moveTo>
                    <a:pt x="20104100" y="609600"/>
                  </a:moveTo>
                  <a:lnTo>
                    <a:pt x="20085114" y="596900"/>
                  </a:lnTo>
                  <a:lnTo>
                    <a:pt x="20035711" y="584200"/>
                  </a:lnTo>
                  <a:lnTo>
                    <a:pt x="19984212" y="558800"/>
                  </a:lnTo>
                  <a:lnTo>
                    <a:pt x="19931279" y="546100"/>
                  </a:lnTo>
                  <a:lnTo>
                    <a:pt x="19877609" y="546100"/>
                  </a:lnTo>
                  <a:lnTo>
                    <a:pt x="19770662" y="520700"/>
                  </a:lnTo>
                  <a:lnTo>
                    <a:pt x="19620954" y="482600"/>
                  </a:lnTo>
                  <a:lnTo>
                    <a:pt x="19470904" y="482600"/>
                  </a:lnTo>
                  <a:lnTo>
                    <a:pt x="19457074" y="495300"/>
                  </a:lnTo>
                  <a:lnTo>
                    <a:pt x="19447358" y="495300"/>
                  </a:lnTo>
                  <a:lnTo>
                    <a:pt x="19436385" y="508000"/>
                  </a:lnTo>
                  <a:lnTo>
                    <a:pt x="19425082" y="508000"/>
                  </a:lnTo>
                  <a:lnTo>
                    <a:pt x="19414376" y="495300"/>
                  </a:lnTo>
                  <a:lnTo>
                    <a:pt x="19411341" y="482600"/>
                  </a:lnTo>
                  <a:lnTo>
                    <a:pt x="19392545" y="482600"/>
                  </a:lnTo>
                  <a:lnTo>
                    <a:pt x="19364414" y="495300"/>
                  </a:lnTo>
                  <a:lnTo>
                    <a:pt x="19243739" y="495300"/>
                  </a:lnTo>
                  <a:lnTo>
                    <a:pt x="19236322" y="482600"/>
                  </a:lnTo>
                  <a:lnTo>
                    <a:pt x="19197270" y="457200"/>
                  </a:lnTo>
                  <a:lnTo>
                    <a:pt x="19112002" y="457200"/>
                  </a:lnTo>
                  <a:lnTo>
                    <a:pt x="19023254" y="482600"/>
                  </a:lnTo>
                  <a:lnTo>
                    <a:pt x="18977280" y="482600"/>
                  </a:lnTo>
                  <a:lnTo>
                    <a:pt x="18931268" y="495300"/>
                  </a:lnTo>
                  <a:lnTo>
                    <a:pt x="18886221" y="495300"/>
                  </a:lnTo>
                  <a:lnTo>
                    <a:pt x="18843486" y="508000"/>
                  </a:lnTo>
                  <a:lnTo>
                    <a:pt x="18801563" y="508000"/>
                  </a:lnTo>
                  <a:lnTo>
                    <a:pt x="18760136" y="495300"/>
                  </a:lnTo>
                  <a:lnTo>
                    <a:pt x="18664212" y="495300"/>
                  </a:lnTo>
                  <a:lnTo>
                    <a:pt x="18615356" y="508000"/>
                  </a:lnTo>
                  <a:lnTo>
                    <a:pt x="18566359" y="508000"/>
                  </a:lnTo>
                  <a:lnTo>
                    <a:pt x="18517210" y="520700"/>
                  </a:lnTo>
                  <a:lnTo>
                    <a:pt x="18467909" y="520700"/>
                  </a:lnTo>
                  <a:lnTo>
                    <a:pt x="18418455" y="533400"/>
                  </a:lnTo>
                  <a:lnTo>
                    <a:pt x="18276939" y="533400"/>
                  </a:lnTo>
                  <a:lnTo>
                    <a:pt x="18234991" y="546100"/>
                  </a:lnTo>
                  <a:lnTo>
                    <a:pt x="18128031" y="546100"/>
                  </a:lnTo>
                  <a:lnTo>
                    <a:pt x="18120754" y="533400"/>
                  </a:lnTo>
                  <a:lnTo>
                    <a:pt x="18068875" y="520700"/>
                  </a:lnTo>
                  <a:lnTo>
                    <a:pt x="18016855" y="520700"/>
                  </a:lnTo>
                  <a:lnTo>
                    <a:pt x="17964709" y="508000"/>
                  </a:lnTo>
                  <a:lnTo>
                    <a:pt x="17912487" y="520700"/>
                  </a:lnTo>
                  <a:lnTo>
                    <a:pt x="17860201" y="520700"/>
                  </a:lnTo>
                  <a:lnTo>
                    <a:pt x="17807902" y="533400"/>
                  </a:lnTo>
                  <a:lnTo>
                    <a:pt x="17779581" y="546100"/>
                  </a:lnTo>
                  <a:lnTo>
                    <a:pt x="17753038" y="533400"/>
                  </a:lnTo>
                  <a:lnTo>
                    <a:pt x="17728121" y="533400"/>
                  </a:lnTo>
                  <a:lnTo>
                    <a:pt x="17704639" y="520700"/>
                  </a:lnTo>
                  <a:lnTo>
                    <a:pt x="17672990" y="508000"/>
                  </a:lnTo>
                  <a:lnTo>
                    <a:pt x="17576381" y="508000"/>
                  </a:lnTo>
                  <a:lnTo>
                    <a:pt x="17526559" y="495300"/>
                  </a:lnTo>
                  <a:lnTo>
                    <a:pt x="17426940" y="495300"/>
                  </a:lnTo>
                  <a:lnTo>
                    <a:pt x="17379925" y="482600"/>
                  </a:lnTo>
                  <a:lnTo>
                    <a:pt x="17366768" y="482600"/>
                  </a:lnTo>
                  <a:lnTo>
                    <a:pt x="17352810" y="469900"/>
                  </a:lnTo>
                  <a:lnTo>
                    <a:pt x="17338409" y="469900"/>
                  </a:lnTo>
                  <a:lnTo>
                    <a:pt x="17323931" y="482600"/>
                  </a:lnTo>
                  <a:lnTo>
                    <a:pt x="17282110" y="482600"/>
                  </a:lnTo>
                  <a:lnTo>
                    <a:pt x="17242105" y="469900"/>
                  </a:lnTo>
                  <a:lnTo>
                    <a:pt x="17202569" y="469900"/>
                  </a:lnTo>
                  <a:lnTo>
                    <a:pt x="17162209" y="457200"/>
                  </a:lnTo>
                  <a:lnTo>
                    <a:pt x="16967746" y="457200"/>
                  </a:lnTo>
                  <a:lnTo>
                    <a:pt x="16893896" y="431800"/>
                  </a:lnTo>
                  <a:lnTo>
                    <a:pt x="16855263" y="419100"/>
                  </a:lnTo>
                  <a:lnTo>
                    <a:pt x="16804018" y="419100"/>
                  </a:lnTo>
                  <a:lnTo>
                    <a:pt x="16779418" y="406400"/>
                  </a:lnTo>
                  <a:lnTo>
                    <a:pt x="16754818" y="393700"/>
                  </a:lnTo>
                  <a:lnTo>
                    <a:pt x="16607231" y="355600"/>
                  </a:lnTo>
                  <a:lnTo>
                    <a:pt x="16561410" y="355600"/>
                  </a:lnTo>
                  <a:lnTo>
                    <a:pt x="16515156" y="342900"/>
                  </a:lnTo>
                  <a:lnTo>
                    <a:pt x="16421265" y="342900"/>
                  </a:lnTo>
                  <a:lnTo>
                    <a:pt x="16391585" y="355600"/>
                  </a:lnTo>
                  <a:lnTo>
                    <a:pt x="16333775" y="355600"/>
                  </a:lnTo>
                  <a:lnTo>
                    <a:pt x="16306991" y="342900"/>
                  </a:lnTo>
                  <a:lnTo>
                    <a:pt x="16261868" y="342900"/>
                  </a:lnTo>
                  <a:lnTo>
                    <a:pt x="16217900" y="330200"/>
                  </a:lnTo>
                  <a:lnTo>
                    <a:pt x="16174314" y="330200"/>
                  </a:lnTo>
                  <a:lnTo>
                    <a:pt x="16130334" y="317500"/>
                  </a:lnTo>
                  <a:lnTo>
                    <a:pt x="15954629" y="317500"/>
                  </a:lnTo>
                  <a:lnTo>
                    <a:pt x="15913037" y="304800"/>
                  </a:lnTo>
                  <a:lnTo>
                    <a:pt x="15873921" y="279400"/>
                  </a:lnTo>
                  <a:lnTo>
                    <a:pt x="15802852" y="279400"/>
                  </a:lnTo>
                  <a:lnTo>
                    <a:pt x="15798153" y="266700"/>
                  </a:lnTo>
                  <a:lnTo>
                    <a:pt x="15792844" y="266700"/>
                  </a:lnTo>
                  <a:lnTo>
                    <a:pt x="15785872" y="254000"/>
                  </a:lnTo>
                  <a:lnTo>
                    <a:pt x="15702915" y="254000"/>
                  </a:lnTo>
                  <a:lnTo>
                    <a:pt x="15673337" y="241300"/>
                  </a:lnTo>
                  <a:lnTo>
                    <a:pt x="15645994" y="228600"/>
                  </a:lnTo>
                  <a:lnTo>
                    <a:pt x="15600553" y="215900"/>
                  </a:lnTo>
                  <a:lnTo>
                    <a:pt x="15554135" y="203200"/>
                  </a:lnTo>
                  <a:lnTo>
                    <a:pt x="15460079" y="203200"/>
                  </a:lnTo>
                  <a:lnTo>
                    <a:pt x="15413317" y="215900"/>
                  </a:lnTo>
                  <a:lnTo>
                    <a:pt x="15342667" y="215900"/>
                  </a:lnTo>
                  <a:lnTo>
                    <a:pt x="15279446" y="190500"/>
                  </a:lnTo>
                  <a:lnTo>
                    <a:pt x="15254453" y="190500"/>
                  </a:lnTo>
                  <a:lnTo>
                    <a:pt x="15228380" y="177800"/>
                  </a:lnTo>
                  <a:lnTo>
                    <a:pt x="15147735" y="177800"/>
                  </a:lnTo>
                  <a:lnTo>
                    <a:pt x="15130387" y="165100"/>
                  </a:lnTo>
                  <a:lnTo>
                    <a:pt x="14994827" y="165100"/>
                  </a:lnTo>
                  <a:lnTo>
                    <a:pt x="14948167" y="152400"/>
                  </a:lnTo>
                  <a:lnTo>
                    <a:pt x="14905165" y="139700"/>
                  </a:lnTo>
                  <a:lnTo>
                    <a:pt x="14859178" y="127000"/>
                  </a:lnTo>
                  <a:lnTo>
                    <a:pt x="14812353" y="127000"/>
                  </a:lnTo>
                  <a:lnTo>
                    <a:pt x="14672336" y="88900"/>
                  </a:lnTo>
                  <a:lnTo>
                    <a:pt x="14627632" y="76200"/>
                  </a:lnTo>
                  <a:lnTo>
                    <a:pt x="14584655" y="63500"/>
                  </a:lnTo>
                  <a:lnTo>
                    <a:pt x="14494332" y="38100"/>
                  </a:lnTo>
                  <a:lnTo>
                    <a:pt x="14449336" y="25400"/>
                  </a:lnTo>
                  <a:lnTo>
                    <a:pt x="14410081" y="25400"/>
                  </a:lnTo>
                  <a:lnTo>
                    <a:pt x="14387970" y="38100"/>
                  </a:lnTo>
                  <a:lnTo>
                    <a:pt x="14364640" y="38100"/>
                  </a:lnTo>
                  <a:lnTo>
                    <a:pt x="14323416" y="25400"/>
                  </a:lnTo>
                  <a:lnTo>
                    <a:pt x="14246682" y="0"/>
                  </a:lnTo>
                  <a:lnTo>
                    <a:pt x="14149032" y="0"/>
                  </a:lnTo>
                  <a:lnTo>
                    <a:pt x="14095133" y="12700"/>
                  </a:lnTo>
                  <a:lnTo>
                    <a:pt x="13878255" y="12700"/>
                  </a:lnTo>
                  <a:lnTo>
                    <a:pt x="13833107" y="0"/>
                  </a:lnTo>
                  <a:lnTo>
                    <a:pt x="13742734" y="0"/>
                  </a:lnTo>
                  <a:lnTo>
                    <a:pt x="13698766" y="12700"/>
                  </a:lnTo>
                  <a:lnTo>
                    <a:pt x="13595083" y="12700"/>
                  </a:lnTo>
                  <a:lnTo>
                    <a:pt x="13562254" y="25400"/>
                  </a:lnTo>
                  <a:lnTo>
                    <a:pt x="13543001" y="25400"/>
                  </a:lnTo>
                  <a:lnTo>
                    <a:pt x="13495503" y="12700"/>
                  </a:lnTo>
                  <a:lnTo>
                    <a:pt x="13450684" y="12700"/>
                  </a:lnTo>
                  <a:lnTo>
                    <a:pt x="13363004" y="38100"/>
                  </a:lnTo>
                  <a:lnTo>
                    <a:pt x="13310972" y="50800"/>
                  </a:lnTo>
                  <a:lnTo>
                    <a:pt x="13260527" y="76200"/>
                  </a:lnTo>
                  <a:lnTo>
                    <a:pt x="13210896" y="88900"/>
                  </a:lnTo>
                  <a:lnTo>
                    <a:pt x="13161315" y="114300"/>
                  </a:lnTo>
                  <a:lnTo>
                    <a:pt x="13059270" y="139700"/>
                  </a:lnTo>
                  <a:lnTo>
                    <a:pt x="12988100" y="139700"/>
                  </a:lnTo>
                  <a:lnTo>
                    <a:pt x="12944742" y="152400"/>
                  </a:lnTo>
                  <a:lnTo>
                    <a:pt x="12902451" y="152400"/>
                  </a:lnTo>
                  <a:lnTo>
                    <a:pt x="12859715" y="165100"/>
                  </a:lnTo>
                  <a:lnTo>
                    <a:pt x="12605677" y="228600"/>
                  </a:lnTo>
                  <a:lnTo>
                    <a:pt x="12553747" y="228600"/>
                  </a:lnTo>
                  <a:lnTo>
                    <a:pt x="12506198" y="241300"/>
                  </a:lnTo>
                  <a:lnTo>
                    <a:pt x="12408738" y="241300"/>
                  </a:lnTo>
                  <a:lnTo>
                    <a:pt x="12359704" y="228600"/>
                  </a:lnTo>
                  <a:lnTo>
                    <a:pt x="12321870" y="215900"/>
                  </a:lnTo>
                  <a:lnTo>
                    <a:pt x="12243283" y="215900"/>
                  </a:lnTo>
                  <a:lnTo>
                    <a:pt x="12203646" y="228600"/>
                  </a:lnTo>
                  <a:lnTo>
                    <a:pt x="11806098" y="342900"/>
                  </a:lnTo>
                  <a:lnTo>
                    <a:pt x="11796205" y="342900"/>
                  </a:lnTo>
                  <a:lnTo>
                    <a:pt x="11786337" y="355600"/>
                  </a:lnTo>
                  <a:lnTo>
                    <a:pt x="11776697" y="355600"/>
                  </a:lnTo>
                  <a:lnTo>
                    <a:pt x="11746903" y="330200"/>
                  </a:lnTo>
                  <a:lnTo>
                    <a:pt x="11726532" y="330200"/>
                  </a:lnTo>
                  <a:lnTo>
                    <a:pt x="11708092" y="342900"/>
                  </a:lnTo>
                  <a:lnTo>
                    <a:pt x="11693258" y="355600"/>
                  </a:lnTo>
                  <a:lnTo>
                    <a:pt x="11670398" y="355600"/>
                  </a:lnTo>
                  <a:lnTo>
                    <a:pt x="11646472" y="368300"/>
                  </a:lnTo>
                  <a:lnTo>
                    <a:pt x="11622761" y="368300"/>
                  </a:lnTo>
                  <a:lnTo>
                    <a:pt x="11600586" y="381000"/>
                  </a:lnTo>
                  <a:lnTo>
                    <a:pt x="11566512" y="381000"/>
                  </a:lnTo>
                  <a:lnTo>
                    <a:pt x="11559388" y="368300"/>
                  </a:lnTo>
                  <a:lnTo>
                    <a:pt x="11544021" y="368300"/>
                  </a:lnTo>
                  <a:lnTo>
                    <a:pt x="11493411" y="381000"/>
                  </a:lnTo>
                  <a:lnTo>
                    <a:pt x="11392243" y="381000"/>
                  </a:lnTo>
                  <a:lnTo>
                    <a:pt x="11341697" y="368300"/>
                  </a:lnTo>
                  <a:lnTo>
                    <a:pt x="11240630" y="368300"/>
                  </a:lnTo>
                  <a:lnTo>
                    <a:pt x="11229823" y="381000"/>
                  </a:lnTo>
                  <a:lnTo>
                    <a:pt x="11208944" y="381000"/>
                  </a:lnTo>
                  <a:lnTo>
                    <a:pt x="11186693" y="406400"/>
                  </a:lnTo>
                  <a:lnTo>
                    <a:pt x="11159782" y="406400"/>
                  </a:lnTo>
                  <a:lnTo>
                    <a:pt x="11143374" y="393700"/>
                  </a:lnTo>
                  <a:lnTo>
                    <a:pt x="11094123" y="368300"/>
                  </a:lnTo>
                  <a:lnTo>
                    <a:pt x="11045406" y="368300"/>
                  </a:lnTo>
                  <a:lnTo>
                    <a:pt x="10997387" y="381000"/>
                  </a:lnTo>
                  <a:lnTo>
                    <a:pt x="10950258" y="406400"/>
                  </a:lnTo>
                  <a:lnTo>
                    <a:pt x="10912475" y="419100"/>
                  </a:lnTo>
                  <a:lnTo>
                    <a:pt x="10753204" y="419100"/>
                  </a:lnTo>
                  <a:lnTo>
                    <a:pt x="10743946" y="431800"/>
                  </a:lnTo>
                  <a:lnTo>
                    <a:pt x="10728122" y="431800"/>
                  </a:lnTo>
                  <a:lnTo>
                    <a:pt x="10677068" y="419100"/>
                  </a:lnTo>
                  <a:lnTo>
                    <a:pt x="10572547" y="419100"/>
                  </a:lnTo>
                  <a:lnTo>
                    <a:pt x="10521074" y="406400"/>
                  </a:lnTo>
                  <a:lnTo>
                    <a:pt x="10502214" y="406400"/>
                  </a:lnTo>
                  <a:lnTo>
                    <a:pt x="10484409" y="393700"/>
                  </a:lnTo>
                  <a:lnTo>
                    <a:pt x="10365486" y="393700"/>
                  </a:lnTo>
                  <a:lnTo>
                    <a:pt x="10328326" y="406400"/>
                  </a:lnTo>
                  <a:lnTo>
                    <a:pt x="10291204" y="406400"/>
                  </a:lnTo>
                  <a:lnTo>
                    <a:pt x="10206406" y="419100"/>
                  </a:lnTo>
                  <a:lnTo>
                    <a:pt x="10119449" y="419100"/>
                  </a:lnTo>
                  <a:lnTo>
                    <a:pt x="10091852" y="406400"/>
                  </a:lnTo>
                  <a:lnTo>
                    <a:pt x="10005644" y="406400"/>
                  </a:lnTo>
                  <a:lnTo>
                    <a:pt x="9959429" y="419100"/>
                  </a:lnTo>
                  <a:lnTo>
                    <a:pt x="9913493" y="419100"/>
                  </a:lnTo>
                  <a:lnTo>
                    <a:pt x="9867671" y="406400"/>
                  </a:lnTo>
                  <a:lnTo>
                    <a:pt x="9682048" y="406400"/>
                  </a:lnTo>
                  <a:lnTo>
                    <a:pt x="9635731" y="419100"/>
                  </a:lnTo>
                  <a:lnTo>
                    <a:pt x="9589821" y="419100"/>
                  </a:lnTo>
                  <a:lnTo>
                    <a:pt x="9543974" y="431800"/>
                  </a:lnTo>
                  <a:lnTo>
                    <a:pt x="9285033" y="431800"/>
                  </a:lnTo>
                  <a:lnTo>
                    <a:pt x="9237828" y="444500"/>
                  </a:lnTo>
                  <a:lnTo>
                    <a:pt x="9191028" y="444500"/>
                  </a:lnTo>
                  <a:lnTo>
                    <a:pt x="9144940" y="457200"/>
                  </a:lnTo>
                  <a:lnTo>
                    <a:pt x="9099817" y="457200"/>
                  </a:lnTo>
                  <a:lnTo>
                    <a:pt x="9089111" y="469900"/>
                  </a:lnTo>
                  <a:lnTo>
                    <a:pt x="9083027" y="457200"/>
                  </a:lnTo>
                  <a:lnTo>
                    <a:pt x="9077300" y="457200"/>
                  </a:lnTo>
                  <a:lnTo>
                    <a:pt x="9025750" y="444500"/>
                  </a:lnTo>
                  <a:lnTo>
                    <a:pt x="8973401" y="444500"/>
                  </a:lnTo>
                  <a:lnTo>
                    <a:pt x="8920455" y="431800"/>
                  </a:lnTo>
                  <a:lnTo>
                    <a:pt x="8653970" y="431800"/>
                  </a:lnTo>
                  <a:lnTo>
                    <a:pt x="8600808" y="419100"/>
                  </a:lnTo>
                  <a:lnTo>
                    <a:pt x="8483016" y="419100"/>
                  </a:lnTo>
                  <a:lnTo>
                    <a:pt x="8450174" y="406400"/>
                  </a:lnTo>
                  <a:lnTo>
                    <a:pt x="8418017" y="406400"/>
                  </a:lnTo>
                  <a:lnTo>
                    <a:pt x="8367141" y="393700"/>
                  </a:lnTo>
                  <a:lnTo>
                    <a:pt x="8313814" y="381000"/>
                  </a:lnTo>
                  <a:lnTo>
                    <a:pt x="8259864" y="381000"/>
                  </a:lnTo>
                  <a:lnTo>
                    <a:pt x="8207134" y="368300"/>
                  </a:lnTo>
                  <a:lnTo>
                    <a:pt x="8157438" y="342900"/>
                  </a:lnTo>
                  <a:lnTo>
                    <a:pt x="8112404" y="342900"/>
                  </a:lnTo>
                  <a:lnTo>
                    <a:pt x="8098002" y="355600"/>
                  </a:lnTo>
                  <a:lnTo>
                    <a:pt x="8003489" y="381000"/>
                  </a:lnTo>
                  <a:lnTo>
                    <a:pt x="7757477" y="381000"/>
                  </a:lnTo>
                  <a:lnTo>
                    <a:pt x="7708557" y="368300"/>
                  </a:lnTo>
                  <a:lnTo>
                    <a:pt x="7610996" y="368300"/>
                  </a:lnTo>
                  <a:lnTo>
                    <a:pt x="7561834" y="355600"/>
                  </a:lnTo>
                  <a:lnTo>
                    <a:pt x="7514984" y="355600"/>
                  </a:lnTo>
                  <a:lnTo>
                    <a:pt x="7492225" y="368300"/>
                  </a:lnTo>
                  <a:lnTo>
                    <a:pt x="7469848" y="368300"/>
                  </a:lnTo>
                  <a:lnTo>
                    <a:pt x="7435786" y="381000"/>
                  </a:lnTo>
                  <a:lnTo>
                    <a:pt x="7401928" y="381000"/>
                  </a:lnTo>
                  <a:lnTo>
                    <a:pt x="7368692" y="368300"/>
                  </a:lnTo>
                  <a:lnTo>
                    <a:pt x="7336498" y="368300"/>
                  </a:lnTo>
                  <a:lnTo>
                    <a:pt x="7289343" y="355600"/>
                  </a:lnTo>
                  <a:lnTo>
                    <a:pt x="7243343" y="355600"/>
                  </a:lnTo>
                  <a:lnTo>
                    <a:pt x="7198131" y="368300"/>
                  </a:lnTo>
                  <a:lnTo>
                    <a:pt x="7153313" y="368300"/>
                  </a:lnTo>
                  <a:lnTo>
                    <a:pt x="7108533" y="381000"/>
                  </a:lnTo>
                  <a:lnTo>
                    <a:pt x="7093636" y="381000"/>
                  </a:lnTo>
                  <a:lnTo>
                    <a:pt x="7078980" y="393700"/>
                  </a:lnTo>
                  <a:lnTo>
                    <a:pt x="7064045" y="393700"/>
                  </a:lnTo>
                  <a:lnTo>
                    <a:pt x="7048347" y="381000"/>
                  </a:lnTo>
                  <a:lnTo>
                    <a:pt x="7002424" y="368300"/>
                  </a:lnTo>
                  <a:lnTo>
                    <a:pt x="6954761" y="355600"/>
                  </a:lnTo>
                  <a:lnTo>
                    <a:pt x="6906857" y="355600"/>
                  </a:lnTo>
                  <a:lnTo>
                    <a:pt x="6860260" y="368300"/>
                  </a:lnTo>
                  <a:lnTo>
                    <a:pt x="6791541" y="368300"/>
                  </a:lnTo>
                  <a:lnTo>
                    <a:pt x="6760883" y="355600"/>
                  </a:lnTo>
                  <a:lnTo>
                    <a:pt x="6648018" y="355600"/>
                  </a:lnTo>
                  <a:lnTo>
                    <a:pt x="6593522" y="368300"/>
                  </a:lnTo>
                  <a:lnTo>
                    <a:pt x="6435090" y="330200"/>
                  </a:lnTo>
                  <a:lnTo>
                    <a:pt x="6274867" y="330200"/>
                  </a:lnTo>
                  <a:lnTo>
                    <a:pt x="6229578" y="355600"/>
                  </a:lnTo>
                  <a:lnTo>
                    <a:pt x="6196596" y="355600"/>
                  </a:lnTo>
                  <a:lnTo>
                    <a:pt x="6160922" y="368300"/>
                  </a:lnTo>
                  <a:lnTo>
                    <a:pt x="6087973" y="368300"/>
                  </a:lnTo>
                  <a:lnTo>
                    <a:pt x="6042698" y="381000"/>
                  </a:lnTo>
                  <a:lnTo>
                    <a:pt x="5997245" y="381000"/>
                  </a:lnTo>
                  <a:lnTo>
                    <a:pt x="5951448" y="368300"/>
                  </a:lnTo>
                  <a:lnTo>
                    <a:pt x="5858116" y="368300"/>
                  </a:lnTo>
                  <a:lnTo>
                    <a:pt x="5831535" y="381000"/>
                  </a:lnTo>
                  <a:lnTo>
                    <a:pt x="5646864" y="381000"/>
                  </a:lnTo>
                  <a:lnTo>
                    <a:pt x="5629567" y="393700"/>
                  </a:lnTo>
                  <a:lnTo>
                    <a:pt x="5614149" y="406400"/>
                  </a:lnTo>
                  <a:lnTo>
                    <a:pt x="5602135" y="406400"/>
                  </a:lnTo>
                  <a:lnTo>
                    <a:pt x="5589321" y="419100"/>
                  </a:lnTo>
                  <a:lnTo>
                    <a:pt x="5575859" y="419100"/>
                  </a:lnTo>
                  <a:lnTo>
                    <a:pt x="5561889" y="406400"/>
                  </a:lnTo>
                  <a:lnTo>
                    <a:pt x="5473725" y="381000"/>
                  </a:lnTo>
                  <a:lnTo>
                    <a:pt x="5290629" y="381000"/>
                  </a:lnTo>
                  <a:lnTo>
                    <a:pt x="5254828" y="393700"/>
                  </a:lnTo>
                  <a:lnTo>
                    <a:pt x="5219408" y="393700"/>
                  </a:lnTo>
                  <a:lnTo>
                    <a:pt x="5186324" y="381000"/>
                  </a:lnTo>
                  <a:lnTo>
                    <a:pt x="5075910" y="381000"/>
                  </a:lnTo>
                  <a:lnTo>
                    <a:pt x="5038763" y="393700"/>
                  </a:lnTo>
                  <a:lnTo>
                    <a:pt x="4950511" y="393700"/>
                  </a:lnTo>
                  <a:lnTo>
                    <a:pt x="4900727" y="406400"/>
                  </a:lnTo>
                  <a:lnTo>
                    <a:pt x="4706709" y="406400"/>
                  </a:lnTo>
                  <a:lnTo>
                    <a:pt x="4675314" y="419100"/>
                  </a:lnTo>
                  <a:lnTo>
                    <a:pt x="4630598" y="419100"/>
                  </a:lnTo>
                  <a:lnTo>
                    <a:pt x="4586567" y="431800"/>
                  </a:lnTo>
                  <a:lnTo>
                    <a:pt x="4542434" y="431800"/>
                  </a:lnTo>
                  <a:lnTo>
                    <a:pt x="4497451" y="444500"/>
                  </a:lnTo>
                  <a:lnTo>
                    <a:pt x="4397768" y="444500"/>
                  </a:lnTo>
                  <a:lnTo>
                    <a:pt x="4344632" y="457200"/>
                  </a:lnTo>
                  <a:lnTo>
                    <a:pt x="4291457" y="457200"/>
                  </a:lnTo>
                  <a:lnTo>
                    <a:pt x="4185158" y="482600"/>
                  </a:lnTo>
                  <a:lnTo>
                    <a:pt x="4146207" y="482600"/>
                  </a:lnTo>
                  <a:lnTo>
                    <a:pt x="4131983" y="469900"/>
                  </a:lnTo>
                  <a:lnTo>
                    <a:pt x="4097782" y="457200"/>
                  </a:lnTo>
                  <a:lnTo>
                    <a:pt x="4062285" y="457200"/>
                  </a:lnTo>
                  <a:lnTo>
                    <a:pt x="4026751" y="469900"/>
                  </a:lnTo>
                  <a:lnTo>
                    <a:pt x="3992422" y="482600"/>
                  </a:lnTo>
                  <a:lnTo>
                    <a:pt x="3946296" y="482600"/>
                  </a:lnTo>
                  <a:lnTo>
                    <a:pt x="3900767" y="495300"/>
                  </a:lnTo>
                  <a:lnTo>
                    <a:pt x="3855428" y="495300"/>
                  </a:lnTo>
                  <a:lnTo>
                    <a:pt x="3809847" y="482600"/>
                  </a:lnTo>
                  <a:lnTo>
                    <a:pt x="3381349" y="482600"/>
                  </a:lnTo>
                  <a:lnTo>
                    <a:pt x="3330092" y="495300"/>
                  </a:lnTo>
                  <a:lnTo>
                    <a:pt x="3215678" y="495300"/>
                  </a:lnTo>
                  <a:lnTo>
                    <a:pt x="3209150" y="482600"/>
                  </a:lnTo>
                  <a:lnTo>
                    <a:pt x="3193859" y="469900"/>
                  </a:lnTo>
                  <a:lnTo>
                    <a:pt x="3174949" y="482600"/>
                  </a:lnTo>
                  <a:lnTo>
                    <a:pt x="3115297" y="482600"/>
                  </a:lnTo>
                  <a:lnTo>
                    <a:pt x="3093910" y="495300"/>
                  </a:lnTo>
                  <a:lnTo>
                    <a:pt x="3071660" y="482600"/>
                  </a:lnTo>
                  <a:lnTo>
                    <a:pt x="3039503" y="482600"/>
                  </a:lnTo>
                  <a:lnTo>
                    <a:pt x="3027934" y="495300"/>
                  </a:lnTo>
                  <a:lnTo>
                    <a:pt x="3009061" y="508000"/>
                  </a:lnTo>
                  <a:lnTo>
                    <a:pt x="2970161" y="508000"/>
                  </a:lnTo>
                  <a:lnTo>
                    <a:pt x="2950908" y="495300"/>
                  </a:lnTo>
                  <a:lnTo>
                    <a:pt x="2945841" y="482600"/>
                  </a:lnTo>
                  <a:lnTo>
                    <a:pt x="2928099" y="482600"/>
                  </a:lnTo>
                  <a:lnTo>
                    <a:pt x="2880106" y="495300"/>
                  </a:lnTo>
                  <a:lnTo>
                    <a:pt x="2779661" y="495300"/>
                  </a:lnTo>
                  <a:lnTo>
                    <a:pt x="2731414" y="508000"/>
                  </a:lnTo>
                  <a:lnTo>
                    <a:pt x="2615831" y="508000"/>
                  </a:lnTo>
                  <a:lnTo>
                    <a:pt x="2588145" y="520700"/>
                  </a:lnTo>
                  <a:lnTo>
                    <a:pt x="2560459" y="520700"/>
                  </a:lnTo>
                  <a:lnTo>
                    <a:pt x="2514422" y="533400"/>
                  </a:lnTo>
                  <a:lnTo>
                    <a:pt x="2344978" y="533400"/>
                  </a:lnTo>
                  <a:lnTo>
                    <a:pt x="2316988" y="520700"/>
                  </a:lnTo>
                  <a:lnTo>
                    <a:pt x="2289899" y="520700"/>
                  </a:lnTo>
                  <a:lnTo>
                    <a:pt x="2263660" y="508000"/>
                  </a:lnTo>
                  <a:lnTo>
                    <a:pt x="2228875" y="508000"/>
                  </a:lnTo>
                  <a:lnTo>
                    <a:pt x="2219020" y="520700"/>
                  </a:lnTo>
                  <a:lnTo>
                    <a:pt x="2177656" y="533400"/>
                  </a:lnTo>
                  <a:lnTo>
                    <a:pt x="2095106" y="533400"/>
                  </a:lnTo>
                  <a:lnTo>
                    <a:pt x="2053450" y="520700"/>
                  </a:lnTo>
                  <a:lnTo>
                    <a:pt x="2047786" y="520700"/>
                  </a:lnTo>
                  <a:lnTo>
                    <a:pt x="2040953" y="508000"/>
                  </a:lnTo>
                  <a:lnTo>
                    <a:pt x="2029040" y="508000"/>
                  </a:lnTo>
                  <a:lnTo>
                    <a:pt x="1985911" y="533400"/>
                  </a:lnTo>
                  <a:lnTo>
                    <a:pt x="1796453" y="533400"/>
                  </a:lnTo>
                  <a:lnTo>
                    <a:pt x="1586230" y="584200"/>
                  </a:lnTo>
                  <a:lnTo>
                    <a:pt x="1574838" y="584200"/>
                  </a:lnTo>
                  <a:lnTo>
                    <a:pt x="1563370" y="596900"/>
                  </a:lnTo>
                  <a:lnTo>
                    <a:pt x="1551063" y="596900"/>
                  </a:lnTo>
                  <a:lnTo>
                    <a:pt x="1537169" y="584200"/>
                  </a:lnTo>
                  <a:lnTo>
                    <a:pt x="1476959" y="584200"/>
                  </a:lnTo>
                  <a:lnTo>
                    <a:pt x="1457045" y="596900"/>
                  </a:lnTo>
                  <a:lnTo>
                    <a:pt x="1436763" y="596900"/>
                  </a:lnTo>
                  <a:lnTo>
                    <a:pt x="1383931" y="584200"/>
                  </a:lnTo>
                  <a:lnTo>
                    <a:pt x="1333334" y="584200"/>
                  </a:lnTo>
                  <a:lnTo>
                    <a:pt x="1185113" y="622300"/>
                  </a:lnTo>
                  <a:lnTo>
                    <a:pt x="1164844" y="622300"/>
                  </a:lnTo>
                  <a:lnTo>
                    <a:pt x="1144663" y="635000"/>
                  </a:lnTo>
                  <a:lnTo>
                    <a:pt x="1073302" y="635000"/>
                  </a:lnTo>
                  <a:lnTo>
                    <a:pt x="1047356" y="647700"/>
                  </a:lnTo>
                  <a:lnTo>
                    <a:pt x="996835" y="647700"/>
                  </a:lnTo>
                  <a:lnTo>
                    <a:pt x="972045" y="635000"/>
                  </a:lnTo>
                  <a:lnTo>
                    <a:pt x="955103" y="635000"/>
                  </a:lnTo>
                  <a:lnTo>
                    <a:pt x="946442" y="622300"/>
                  </a:lnTo>
                  <a:lnTo>
                    <a:pt x="937260" y="622300"/>
                  </a:lnTo>
                  <a:lnTo>
                    <a:pt x="885113" y="635000"/>
                  </a:lnTo>
                  <a:lnTo>
                    <a:pt x="833843" y="635000"/>
                  </a:lnTo>
                  <a:lnTo>
                    <a:pt x="732243" y="660400"/>
                  </a:lnTo>
                  <a:lnTo>
                    <a:pt x="681088" y="660400"/>
                  </a:lnTo>
                  <a:lnTo>
                    <a:pt x="663117" y="673100"/>
                  </a:lnTo>
                  <a:lnTo>
                    <a:pt x="626135" y="673100"/>
                  </a:lnTo>
                  <a:lnTo>
                    <a:pt x="608139" y="685800"/>
                  </a:lnTo>
                  <a:lnTo>
                    <a:pt x="564870" y="685800"/>
                  </a:lnTo>
                  <a:lnTo>
                    <a:pt x="550481" y="673100"/>
                  </a:lnTo>
                  <a:lnTo>
                    <a:pt x="525056" y="673100"/>
                  </a:lnTo>
                  <a:lnTo>
                    <a:pt x="498157" y="660400"/>
                  </a:lnTo>
                  <a:lnTo>
                    <a:pt x="472998" y="673100"/>
                  </a:lnTo>
                  <a:lnTo>
                    <a:pt x="452818" y="673100"/>
                  </a:lnTo>
                  <a:lnTo>
                    <a:pt x="433743" y="685800"/>
                  </a:lnTo>
                  <a:lnTo>
                    <a:pt x="338785" y="685800"/>
                  </a:lnTo>
                  <a:lnTo>
                    <a:pt x="319049" y="698500"/>
                  </a:lnTo>
                  <a:lnTo>
                    <a:pt x="262191" y="698500"/>
                  </a:lnTo>
                  <a:lnTo>
                    <a:pt x="234124" y="685800"/>
                  </a:lnTo>
                  <a:lnTo>
                    <a:pt x="210680" y="660400"/>
                  </a:lnTo>
                  <a:lnTo>
                    <a:pt x="187490" y="635000"/>
                  </a:lnTo>
                  <a:lnTo>
                    <a:pt x="150406" y="609600"/>
                  </a:lnTo>
                  <a:lnTo>
                    <a:pt x="112077" y="596900"/>
                  </a:lnTo>
                  <a:lnTo>
                    <a:pt x="71475" y="571500"/>
                  </a:lnTo>
                  <a:lnTo>
                    <a:pt x="27559" y="558800"/>
                  </a:lnTo>
                  <a:lnTo>
                    <a:pt x="0" y="546100"/>
                  </a:lnTo>
                  <a:lnTo>
                    <a:pt x="0" y="2124748"/>
                  </a:lnTo>
                  <a:lnTo>
                    <a:pt x="0" y="2679700"/>
                  </a:lnTo>
                  <a:lnTo>
                    <a:pt x="0" y="2794876"/>
                  </a:lnTo>
                  <a:lnTo>
                    <a:pt x="19748081" y="2794876"/>
                  </a:lnTo>
                  <a:lnTo>
                    <a:pt x="19748081" y="2791980"/>
                  </a:lnTo>
                  <a:lnTo>
                    <a:pt x="20104100" y="2794000"/>
                  </a:lnTo>
                  <a:lnTo>
                    <a:pt x="20104100" y="698500"/>
                  </a:lnTo>
                  <a:lnTo>
                    <a:pt x="20104100" y="647700"/>
                  </a:lnTo>
                  <a:lnTo>
                    <a:pt x="20104100" y="609600"/>
                  </a:lnTo>
                  <a:close/>
                </a:path>
              </a:pathLst>
            </a:custGeom>
            <a:solidFill>
              <a:srgbClr val="132E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4">
              <a:extLst>
                <a:ext uri="{FF2B5EF4-FFF2-40B4-BE49-F238E27FC236}">
                  <a16:creationId xmlns:a16="http://schemas.microsoft.com/office/drawing/2014/main" id="{718CEC01-7012-A700-DE5A-F1DFD63ECF71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7015189" y="9416511"/>
              <a:ext cx="1897366" cy="1395096"/>
            </a:xfrm>
            <a:prstGeom prst="rect">
              <a:avLst/>
            </a:prstGeom>
          </p:spPr>
        </p:pic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6DD73BD-A161-4E35-CDCA-2301CD39B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851967-956E-A0D7-E845-DEA9650884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0241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BFA211-DB9A-37BB-AAA4-959C32174E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742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algn="l"/>
            <a:fld id="{7F1BB754-68B6-B749-A41F-C4D09985D5E5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144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>
            <a:extLst>
              <a:ext uri="{FF2B5EF4-FFF2-40B4-BE49-F238E27FC236}">
                <a16:creationId xmlns:a16="http://schemas.microsoft.com/office/drawing/2014/main" id="{271E07E3-CA09-D067-CF1B-C6402141A327}"/>
              </a:ext>
            </a:extLst>
          </p:cNvPr>
          <p:cNvSpPr/>
          <p:nvPr userDrawn="1"/>
        </p:nvSpPr>
        <p:spPr>
          <a:xfrm>
            <a:off x="0" y="0"/>
            <a:ext cx="12192286" cy="5532741"/>
          </a:xfrm>
          <a:custGeom>
            <a:avLst/>
            <a:gdLst/>
            <a:ahLst/>
            <a:cxnLst/>
            <a:rect l="l" t="t" r="r" b="b"/>
            <a:pathLst>
              <a:path w="20104100" h="9123045">
                <a:moveTo>
                  <a:pt x="20104099" y="0"/>
                </a:moveTo>
                <a:lnTo>
                  <a:pt x="0" y="0"/>
                </a:lnTo>
                <a:lnTo>
                  <a:pt x="0" y="9122748"/>
                </a:lnTo>
                <a:lnTo>
                  <a:pt x="20104099" y="9122748"/>
                </a:lnTo>
                <a:lnTo>
                  <a:pt x="20104099" y="0"/>
                </a:lnTo>
                <a:close/>
              </a:path>
            </a:pathLst>
          </a:custGeom>
          <a:solidFill>
            <a:srgbClr val="132E53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3">
            <a:extLst>
              <a:ext uri="{FF2B5EF4-FFF2-40B4-BE49-F238E27FC236}">
                <a16:creationId xmlns:a16="http://schemas.microsoft.com/office/drawing/2014/main" id="{C1B63788-405F-485F-5424-1D8E2EFBDEE9}"/>
              </a:ext>
            </a:extLst>
          </p:cNvPr>
          <p:cNvPicPr/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-727" y="-3"/>
            <a:ext cx="12192727" cy="6857625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C89DE1-B15F-8366-6FD8-17829DCBA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4F2B09-1232-7BCC-B00F-6CF68187D7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29104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C7595E31-0840-D446-0385-5ECD2BE3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BFBCC0-FE55-6A45-9488-BB0285F681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434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8" name="object 441">
            <a:extLst>
              <a:ext uri="{FF2B5EF4-FFF2-40B4-BE49-F238E27FC236}">
                <a16:creationId xmlns:a16="http://schemas.microsoft.com/office/drawing/2014/main" id="{9F64A6B0-8DD7-298E-DFAF-1856A9D884F5}"/>
              </a:ext>
            </a:extLst>
          </p:cNvPr>
          <p:cNvGrpSpPr/>
          <p:nvPr userDrawn="1"/>
        </p:nvGrpSpPr>
        <p:grpSpPr>
          <a:xfrm>
            <a:off x="-11723" y="5072480"/>
            <a:ext cx="12192000" cy="1434466"/>
            <a:chOff x="0" y="8034194"/>
            <a:chExt cx="20104100" cy="2365375"/>
          </a:xfrm>
        </p:grpSpPr>
        <p:sp>
          <p:nvSpPr>
            <p:cNvPr id="889" name="object 442">
              <a:extLst>
                <a:ext uri="{FF2B5EF4-FFF2-40B4-BE49-F238E27FC236}">
                  <a16:creationId xmlns:a16="http://schemas.microsoft.com/office/drawing/2014/main" id="{C41CAF56-94B7-70CA-F356-33552791786E}"/>
                </a:ext>
              </a:extLst>
            </p:cNvPr>
            <p:cNvSpPr/>
            <p:nvPr/>
          </p:nvSpPr>
          <p:spPr>
            <a:xfrm>
              <a:off x="0" y="8034194"/>
              <a:ext cx="20104100" cy="1940560"/>
            </a:xfrm>
            <a:custGeom>
              <a:avLst/>
              <a:gdLst/>
              <a:ahLst/>
              <a:cxnLst/>
              <a:rect l="l" t="t" r="r" b="b"/>
              <a:pathLst>
                <a:path w="20104100" h="1940559">
                  <a:moveTo>
                    <a:pt x="0" y="0"/>
                  </a:moveTo>
                  <a:lnTo>
                    <a:pt x="0" y="1940150"/>
                  </a:lnTo>
                  <a:lnTo>
                    <a:pt x="20104100" y="1940150"/>
                  </a:lnTo>
                  <a:lnTo>
                    <a:pt x="201041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90" name="object 443">
              <a:extLst>
                <a:ext uri="{FF2B5EF4-FFF2-40B4-BE49-F238E27FC236}">
                  <a16:creationId xmlns:a16="http://schemas.microsoft.com/office/drawing/2014/main" id="{9790C8A2-15DD-C61C-F309-A366B39240E6}"/>
                </a:ext>
              </a:extLst>
            </p:cNvPr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1277447" y="9004279"/>
              <a:ext cx="1897366" cy="1395095"/>
            </a:xfrm>
            <a:prstGeom prst="rect">
              <a:avLst/>
            </a:prstGeom>
          </p:spPr>
        </p:pic>
      </p:grpSp>
      <p:pic>
        <p:nvPicPr>
          <p:cNvPr id="737" name="object 290">
            <a:extLst>
              <a:ext uri="{FF2B5EF4-FFF2-40B4-BE49-F238E27FC236}">
                <a16:creationId xmlns:a16="http://schemas.microsoft.com/office/drawing/2014/main" id="{1D88C76C-3339-C44D-E331-BBB2D0C1C4DE}"/>
              </a:ext>
            </a:extLst>
          </p:cNvPr>
          <p:cNvPicPr/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5312935" y="6170753"/>
            <a:ext cx="8960083" cy="1298239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CCA5F5-B1AF-DFA4-236C-C4562B6E9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935159-96DD-71E0-0908-F4346A7C06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35776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6F8BAC-62C1-D10E-D252-9886E0643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FE18FDA-2A0C-4E42-88AB-0ADDDC10A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944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2BA1363B-7B86-6E10-E63E-7B1982E5569D}"/>
              </a:ext>
            </a:extLst>
          </p:cNvPr>
          <p:cNvGrpSpPr/>
          <p:nvPr userDrawn="1"/>
        </p:nvGrpSpPr>
        <p:grpSpPr>
          <a:xfrm>
            <a:off x="0" y="0"/>
            <a:ext cx="5441430" cy="6888429"/>
            <a:chOff x="0" y="0"/>
            <a:chExt cx="8933180" cy="11308715"/>
          </a:xfrm>
        </p:grpSpPr>
        <p:grpSp>
          <p:nvGrpSpPr>
            <p:cNvPr id="8" name="object 2">
              <a:extLst>
                <a:ext uri="{FF2B5EF4-FFF2-40B4-BE49-F238E27FC236}">
                  <a16:creationId xmlns:a16="http://schemas.microsoft.com/office/drawing/2014/main" id="{FA59CE44-9958-4F8B-B013-34F84C4F1124}"/>
                </a:ext>
              </a:extLst>
            </p:cNvPr>
            <p:cNvGrpSpPr/>
            <p:nvPr/>
          </p:nvGrpSpPr>
          <p:grpSpPr>
            <a:xfrm>
              <a:off x="0" y="0"/>
              <a:ext cx="8933180" cy="11308715"/>
              <a:chOff x="0" y="0"/>
              <a:chExt cx="8933180" cy="11308715"/>
            </a:xfrm>
          </p:grpSpPr>
          <p:pic>
            <p:nvPicPr>
              <p:cNvPr id="12" name="object 3">
                <a:extLst>
                  <a:ext uri="{FF2B5EF4-FFF2-40B4-BE49-F238E27FC236}">
                    <a16:creationId xmlns:a16="http://schemas.microsoft.com/office/drawing/2014/main" id="{C9076ECB-52A6-EF43-2094-78C68FDC29CD}"/>
                  </a:ext>
                </a:extLst>
              </p:cNvPr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0" y="0"/>
                <a:ext cx="8167290" cy="11308556"/>
              </a:xfrm>
              <a:prstGeom prst="rect">
                <a:avLst/>
              </a:prstGeom>
            </p:spPr>
          </p:pic>
          <p:sp>
            <p:nvSpPr>
              <p:cNvPr id="13" name="object 4">
                <a:extLst>
                  <a:ext uri="{FF2B5EF4-FFF2-40B4-BE49-F238E27FC236}">
                    <a16:creationId xmlns:a16="http://schemas.microsoft.com/office/drawing/2014/main" id="{7EDB11B4-5111-F9A9-F433-49331150D1CB}"/>
                  </a:ext>
                </a:extLst>
              </p:cNvPr>
              <p:cNvSpPr/>
              <p:nvPr/>
            </p:nvSpPr>
            <p:spPr>
              <a:xfrm>
                <a:off x="6806541" y="5556"/>
                <a:ext cx="2126615" cy="11303000"/>
              </a:xfrm>
              <a:custGeom>
                <a:avLst/>
                <a:gdLst/>
                <a:ahLst/>
                <a:cxnLst/>
                <a:rect l="l" t="t" r="r" b="b"/>
                <a:pathLst>
                  <a:path w="2126615" h="11303000">
                    <a:moveTo>
                      <a:pt x="2126618" y="0"/>
                    </a:moveTo>
                    <a:lnTo>
                      <a:pt x="320629" y="0"/>
                    </a:lnTo>
                    <a:lnTo>
                      <a:pt x="315324" y="25400"/>
                    </a:lnTo>
                    <a:lnTo>
                      <a:pt x="300768" y="76200"/>
                    </a:lnTo>
                    <a:lnTo>
                      <a:pt x="286073" y="127000"/>
                    </a:lnTo>
                    <a:lnTo>
                      <a:pt x="276087" y="165100"/>
                    </a:lnTo>
                    <a:lnTo>
                      <a:pt x="271164" y="203200"/>
                    </a:lnTo>
                    <a:lnTo>
                      <a:pt x="266315" y="241300"/>
                    </a:lnTo>
                    <a:lnTo>
                      <a:pt x="263715" y="279400"/>
                    </a:lnTo>
                    <a:lnTo>
                      <a:pt x="265542" y="304800"/>
                    </a:lnTo>
                    <a:lnTo>
                      <a:pt x="270340" y="330200"/>
                    </a:lnTo>
                    <a:lnTo>
                      <a:pt x="274913" y="355600"/>
                    </a:lnTo>
                    <a:lnTo>
                      <a:pt x="273483" y="381000"/>
                    </a:lnTo>
                    <a:lnTo>
                      <a:pt x="260276" y="393700"/>
                    </a:lnTo>
                    <a:lnTo>
                      <a:pt x="258932" y="444500"/>
                    </a:lnTo>
                    <a:lnTo>
                      <a:pt x="249313" y="495300"/>
                    </a:lnTo>
                    <a:lnTo>
                      <a:pt x="240636" y="546100"/>
                    </a:lnTo>
                    <a:lnTo>
                      <a:pt x="242119" y="609600"/>
                    </a:lnTo>
                    <a:lnTo>
                      <a:pt x="244264" y="635000"/>
                    </a:lnTo>
                    <a:lnTo>
                      <a:pt x="240525" y="673100"/>
                    </a:lnTo>
                    <a:lnTo>
                      <a:pt x="231638" y="698500"/>
                    </a:lnTo>
                    <a:lnTo>
                      <a:pt x="218340" y="723900"/>
                    </a:lnTo>
                    <a:lnTo>
                      <a:pt x="214653" y="736600"/>
                    </a:lnTo>
                    <a:lnTo>
                      <a:pt x="211798" y="749300"/>
                    </a:lnTo>
                    <a:lnTo>
                      <a:pt x="211036" y="749300"/>
                    </a:lnTo>
                    <a:lnTo>
                      <a:pt x="213628" y="762000"/>
                    </a:lnTo>
                    <a:lnTo>
                      <a:pt x="216454" y="774700"/>
                    </a:lnTo>
                    <a:lnTo>
                      <a:pt x="215592" y="774700"/>
                    </a:lnTo>
                    <a:lnTo>
                      <a:pt x="211921" y="787400"/>
                    </a:lnTo>
                    <a:lnTo>
                      <a:pt x="200871" y="787400"/>
                    </a:lnTo>
                    <a:lnTo>
                      <a:pt x="198368" y="800100"/>
                    </a:lnTo>
                    <a:lnTo>
                      <a:pt x="197972" y="800100"/>
                    </a:lnTo>
                    <a:lnTo>
                      <a:pt x="198843" y="812800"/>
                    </a:lnTo>
                    <a:lnTo>
                      <a:pt x="200280" y="838200"/>
                    </a:lnTo>
                    <a:lnTo>
                      <a:pt x="196411" y="863600"/>
                    </a:lnTo>
                    <a:lnTo>
                      <a:pt x="189027" y="876300"/>
                    </a:lnTo>
                    <a:lnTo>
                      <a:pt x="179922" y="901700"/>
                    </a:lnTo>
                    <a:lnTo>
                      <a:pt x="164883" y="952500"/>
                    </a:lnTo>
                    <a:lnTo>
                      <a:pt x="158431" y="990600"/>
                    </a:lnTo>
                    <a:lnTo>
                      <a:pt x="158559" y="1041400"/>
                    </a:lnTo>
                    <a:lnTo>
                      <a:pt x="163263" y="1079500"/>
                    </a:lnTo>
                    <a:lnTo>
                      <a:pt x="165599" y="1104900"/>
                    </a:lnTo>
                    <a:lnTo>
                      <a:pt x="164125" y="1130300"/>
                    </a:lnTo>
                    <a:lnTo>
                      <a:pt x="158935" y="1155700"/>
                    </a:lnTo>
                    <a:lnTo>
                      <a:pt x="150122" y="1181100"/>
                    </a:lnTo>
                    <a:lnTo>
                      <a:pt x="142495" y="1206500"/>
                    </a:lnTo>
                    <a:lnTo>
                      <a:pt x="137035" y="1219200"/>
                    </a:lnTo>
                    <a:lnTo>
                      <a:pt x="135322" y="1244600"/>
                    </a:lnTo>
                    <a:lnTo>
                      <a:pt x="138939" y="1270000"/>
                    </a:lnTo>
                    <a:lnTo>
                      <a:pt x="140592" y="1270000"/>
                    </a:lnTo>
                    <a:lnTo>
                      <a:pt x="140779" y="1282700"/>
                    </a:lnTo>
                    <a:lnTo>
                      <a:pt x="139148" y="1282700"/>
                    </a:lnTo>
                    <a:lnTo>
                      <a:pt x="130326" y="1295400"/>
                    </a:lnTo>
                    <a:lnTo>
                      <a:pt x="127041" y="1308100"/>
                    </a:lnTo>
                    <a:lnTo>
                      <a:pt x="125497" y="1320800"/>
                    </a:lnTo>
                    <a:lnTo>
                      <a:pt x="125693" y="1320800"/>
                    </a:lnTo>
                    <a:lnTo>
                      <a:pt x="126982" y="1358900"/>
                    </a:lnTo>
                    <a:lnTo>
                      <a:pt x="124182" y="1397000"/>
                    </a:lnTo>
                    <a:lnTo>
                      <a:pt x="118156" y="1435100"/>
                    </a:lnTo>
                    <a:lnTo>
                      <a:pt x="109767" y="1473200"/>
                    </a:lnTo>
                    <a:lnTo>
                      <a:pt x="97204" y="1524000"/>
                    </a:lnTo>
                    <a:lnTo>
                      <a:pt x="87827" y="1574800"/>
                    </a:lnTo>
                    <a:lnTo>
                      <a:pt x="77360" y="1625600"/>
                    </a:lnTo>
                    <a:lnTo>
                      <a:pt x="61528" y="1676400"/>
                    </a:lnTo>
                    <a:lnTo>
                      <a:pt x="50285" y="1714500"/>
                    </a:lnTo>
                    <a:lnTo>
                      <a:pt x="40939" y="1752600"/>
                    </a:lnTo>
                    <a:lnTo>
                      <a:pt x="32155" y="1778000"/>
                    </a:lnTo>
                    <a:lnTo>
                      <a:pt x="22597" y="1816100"/>
                    </a:lnTo>
                    <a:lnTo>
                      <a:pt x="21463" y="1828800"/>
                    </a:lnTo>
                    <a:lnTo>
                      <a:pt x="24268" y="1841500"/>
                    </a:lnTo>
                    <a:lnTo>
                      <a:pt x="28002" y="1866900"/>
                    </a:lnTo>
                    <a:lnTo>
                      <a:pt x="29654" y="1879600"/>
                    </a:lnTo>
                    <a:lnTo>
                      <a:pt x="24554" y="1917700"/>
                    </a:lnTo>
                    <a:lnTo>
                      <a:pt x="14599" y="1943100"/>
                    </a:lnTo>
                    <a:lnTo>
                      <a:pt x="5737" y="1968500"/>
                    </a:lnTo>
                    <a:lnTo>
                      <a:pt x="3917" y="2006600"/>
                    </a:lnTo>
                    <a:lnTo>
                      <a:pt x="4196" y="2019300"/>
                    </a:lnTo>
                    <a:lnTo>
                      <a:pt x="3713" y="2019300"/>
                    </a:lnTo>
                    <a:lnTo>
                      <a:pt x="3434" y="2032000"/>
                    </a:lnTo>
                    <a:lnTo>
                      <a:pt x="4325" y="2044700"/>
                    </a:lnTo>
                    <a:lnTo>
                      <a:pt x="10441" y="2095500"/>
                    </a:lnTo>
                    <a:lnTo>
                      <a:pt x="12664" y="2146300"/>
                    </a:lnTo>
                    <a:lnTo>
                      <a:pt x="11972" y="2197100"/>
                    </a:lnTo>
                    <a:lnTo>
                      <a:pt x="9341" y="2260600"/>
                    </a:lnTo>
                    <a:lnTo>
                      <a:pt x="5358" y="2286000"/>
                    </a:lnTo>
                    <a:lnTo>
                      <a:pt x="739" y="2324100"/>
                    </a:lnTo>
                    <a:lnTo>
                      <a:pt x="0" y="2362200"/>
                    </a:lnTo>
                    <a:lnTo>
                      <a:pt x="7655" y="2387600"/>
                    </a:lnTo>
                    <a:lnTo>
                      <a:pt x="13727" y="2413000"/>
                    </a:lnTo>
                    <a:lnTo>
                      <a:pt x="14729" y="2438400"/>
                    </a:lnTo>
                    <a:lnTo>
                      <a:pt x="15938" y="2476500"/>
                    </a:lnTo>
                    <a:lnTo>
                      <a:pt x="22628" y="2501900"/>
                    </a:lnTo>
                    <a:lnTo>
                      <a:pt x="25728" y="2501900"/>
                    </a:lnTo>
                    <a:lnTo>
                      <a:pt x="24042" y="2514600"/>
                    </a:lnTo>
                    <a:lnTo>
                      <a:pt x="11783" y="2552700"/>
                    </a:lnTo>
                    <a:lnTo>
                      <a:pt x="14333" y="2578100"/>
                    </a:lnTo>
                    <a:lnTo>
                      <a:pt x="24363" y="2616200"/>
                    </a:lnTo>
                    <a:lnTo>
                      <a:pt x="34544" y="2654300"/>
                    </a:lnTo>
                    <a:lnTo>
                      <a:pt x="47657" y="2692400"/>
                    </a:lnTo>
                    <a:lnTo>
                      <a:pt x="63515" y="2743200"/>
                    </a:lnTo>
                    <a:lnTo>
                      <a:pt x="80315" y="2781300"/>
                    </a:lnTo>
                    <a:lnTo>
                      <a:pt x="96253" y="2832100"/>
                    </a:lnTo>
                    <a:lnTo>
                      <a:pt x="109526" y="2882900"/>
                    </a:lnTo>
                    <a:lnTo>
                      <a:pt x="110971" y="2882900"/>
                    </a:lnTo>
                    <a:lnTo>
                      <a:pt x="112626" y="2895600"/>
                    </a:lnTo>
                    <a:lnTo>
                      <a:pt x="111348" y="2895600"/>
                    </a:lnTo>
                    <a:lnTo>
                      <a:pt x="108659" y="2933700"/>
                    </a:lnTo>
                    <a:lnTo>
                      <a:pt x="113840" y="2971800"/>
                    </a:lnTo>
                    <a:lnTo>
                      <a:pt x="122289" y="2997200"/>
                    </a:lnTo>
                    <a:lnTo>
                      <a:pt x="129400" y="3035300"/>
                    </a:lnTo>
                    <a:lnTo>
                      <a:pt x="138706" y="3086100"/>
                    </a:lnTo>
                    <a:lnTo>
                      <a:pt x="150803" y="3124200"/>
                    </a:lnTo>
                    <a:lnTo>
                      <a:pt x="163316" y="3175000"/>
                    </a:lnTo>
                    <a:lnTo>
                      <a:pt x="173870" y="3213100"/>
                    </a:lnTo>
                    <a:lnTo>
                      <a:pt x="180090" y="3263900"/>
                    </a:lnTo>
                    <a:lnTo>
                      <a:pt x="182708" y="3302000"/>
                    </a:lnTo>
                    <a:lnTo>
                      <a:pt x="184254" y="3340100"/>
                    </a:lnTo>
                    <a:lnTo>
                      <a:pt x="182546" y="3378200"/>
                    </a:lnTo>
                    <a:lnTo>
                      <a:pt x="175399" y="3416300"/>
                    </a:lnTo>
                    <a:lnTo>
                      <a:pt x="169362" y="3441700"/>
                    </a:lnTo>
                    <a:lnTo>
                      <a:pt x="167623" y="3479800"/>
                    </a:lnTo>
                    <a:lnTo>
                      <a:pt x="170609" y="3505200"/>
                    </a:lnTo>
                    <a:lnTo>
                      <a:pt x="178749" y="3530600"/>
                    </a:lnTo>
                    <a:lnTo>
                      <a:pt x="192122" y="3581400"/>
                    </a:lnTo>
                    <a:lnTo>
                      <a:pt x="203578" y="3619500"/>
                    </a:lnTo>
                    <a:lnTo>
                      <a:pt x="214489" y="3657600"/>
                    </a:lnTo>
                    <a:lnTo>
                      <a:pt x="226224" y="3708400"/>
                    </a:lnTo>
                    <a:lnTo>
                      <a:pt x="236165" y="3733800"/>
                    </a:lnTo>
                    <a:lnTo>
                      <a:pt x="245987" y="3771900"/>
                    </a:lnTo>
                    <a:lnTo>
                      <a:pt x="255681" y="3810000"/>
                    </a:lnTo>
                    <a:lnTo>
                      <a:pt x="265239" y="3835400"/>
                    </a:lnTo>
                    <a:lnTo>
                      <a:pt x="267692" y="3848100"/>
                    </a:lnTo>
                    <a:lnTo>
                      <a:pt x="269723" y="3848100"/>
                    </a:lnTo>
                    <a:lnTo>
                      <a:pt x="269724" y="3860800"/>
                    </a:lnTo>
                    <a:lnTo>
                      <a:pt x="257988" y="3886200"/>
                    </a:lnTo>
                    <a:lnTo>
                      <a:pt x="258117" y="3898900"/>
                    </a:lnTo>
                    <a:lnTo>
                      <a:pt x="262926" y="3911600"/>
                    </a:lnTo>
                    <a:lnTo>
                      <a:pt x="268862" y="3924300"/>
                    </a:lnTo>
                    <a:lnTo>
                      <a:pt x="276509" y="3937000"/>
                    </a:lnTo>
                    <a:lnTo>
                      <a:pt x="282067" y="3962400"/>
                    </a:lnTo>
                    <a:lnTo>
                      <a:pt x="287493" y="3975100"/>
                    </a:lnTo>
                    <a:lnTo>
                      <a:pt x="294746" y="4000500"/>
                    </a:lnTo>
                    <a:lnTo>
                      <a:pt x="299510" y="4000500"/>
                    </a:lnTo>
                    <a:lnTo>
                      <a:pt x="296871" y="4013200"/>
                    </a:lnTo>
                    <a:lnTo>
                      <a:pt x="287709" y="4025900"/>
                    </a:lnTo>
                    <a:lnTo>
                      <a:pt x="285825" y="4025900"/>
                    </a:lnTo>
                    <a:lnTo>
                      <a:pt x="286746" y="4038600"/>
                    </a:lnTo>
                    <a:lnTo>
                      <a:pt x="289865" y="4089400"/>
                    </a:lnTo>
                    <a:lnTo>
                      <a:pt x="289632" y="4127500"/>
                    </a:lnTo>
                    <a:lnTo>
                      <a:pt x="287928" y="4178300"/>
                    </a:lnTo>
                    <a:lnTo>
                      <a:pt x="286632" y="4229100"/>
                    </a:lnTo>
                    <a:lnTo>
                      <a:pt x="287626" y="4267200"/>
                    </a:lnTo>
                    <a:lnTo>
                      <a:pt x="289038" y="4279900"/>
                    </a:lnTo>
                    <a:lnTo>
                      <a:pt x="292013" y="4292600"/>
                    </a:lnTo>
                    <a:lnTo>
                      <a:pt x="296072" y="4292600"/>
                    </a:lnTo>
                    <a:lnTo>
                      <a:pt x="308400" y="4305300"/>
                    </a:lnTo>
                    <a:lnTo>
                      <a:pt x="311692" y="4318000"/>
                    </a:lnTo>
                    <a:lnTo>
                      <a:pt x="309963" y="4330700"/>
                    </a:lnTo>
                    <a:lnTo>
                      <a:pt x="302568" y="4343400"/>
                    </a:lnTo>
                    <a:lnTo>
                      <a:pt x="285469" y="4381500"/>
                    </a:lnTo>
                    <a:lnTo>
                      <a:pt x="285940" y="4419600"/>
                    </a:lnTo>
                    <a:lnTo>
                      <a:pt x="296345" y="4457700"/>
                    </a:lnTo>
                    <a:lnTo>
                      <a:pt x="309049" y="4495800"/>
                    </a:lnTo>
                    <a:lnTo>
                      <a:pt x="317182" y="4521200"/>
                    </a:lnTo>
                    <a:lnTo>
                      <a:pt x="322320" y="4546600"/>
                    </a:lnTo>
                    <a:lnTo>
                      <a:pt x="323183" y="4584700"/>
                    </a:lnTo>
                    <a:lnTo>
                      <a:pt x="318494" y="4610100"/>
                    </a:lnTo>
                    <a:lnTo>
                      <a:pt x="317890" y="4610100"/>
                    </a:lnTo>
                    <a:lnTo>
                      <a:pt x="319326" y="4622800"/>
                    </a:lnTo>
                    <a:lnTo>
                      <a:pt x="321524" y="4622800"/>
                    </a:lnTo>
                    <a:lnTo>
                      <a:pt x="323206" y="4635500"/>
                    </a:lnTo>
                    <a:lnTo>
                      <a:pt x="324917" y="4648200"/>
                    </a:lnTo>
                    <a:lnTo>
                      <a:pt x="327247" y="4648200"/>
                    </a:lnTo>
                    <a:lnTo>
                      <a:pt x="328934" y="4660900"/>
                    </a:lnTo>
                    <a:lnTo>
                      <a:pt x="328713" y="4660900"/>
                    </a:lnTo>
                    <a:lnTo>
                      <a:pt x="321068" y="4699000"/>
                    </a:lnTo>
                    <a:lnTo>
                      <a:pt x="320279" y="4737100"/>
                    </a:lnTo>
                    <a:lnTo>
                      <a:pt x="320621" y="4775200"/>
                    </a:lnTo>
                    <a:lnTo>
                      <a:pt x="316368" y="4826000"/>
                    </a:lnTo>
                    <a:lnTo>
                      <a:pt x="311441" y="4838700"/>
                    </a:lnTo>
                    <a:lnTo>
                      <a:pt x="305283" y="4851400"/>
                    </a:lnTo>
                    <a:lnTo>
                      <a:pt x="300632" y="4864100"/>
                    </a:lnTo>
                    <a:lnTo>
                      <a:pt x="300222" y="4876800"/>
                    </a:lnTo>
                    <a:lnTo>
                      <a:pt x="307019" y="4940300"/>
                    </a:lnTo>
                    <a:lnTo>
                      <a:pt x="310336" y="4965700"/>
                    </a:lnTo>
                    <a:lnTo>
                      <a:pt x="313447" y="4991100"/>
                    </a:lnTo>
                    <a:lnTo>
                      <a:pt x="322109" y="5054600"/>
                    </a:lnTo>
                    <a:lnTo>
                      <a:pt x="323636" y="5092700"/>
                    </a:lnTo>
                    <a:lnTo>
                      <a:pt x="319604" y="5130800"/>
                    </a:lnTo>
                    <a:lnTo>
                      <a:pt x="316006" y="5143500"/>
                    </a:lnTo>
                    <a:lnTo>
                      <a:pt x="314286" y="5168900"/>
                    </a:lnTo>
                    <a:lnTo>
                      <a:pt x="314366" y="5194300"/>
                    </a:lnTo>
                    <a:lnTo>
                      <a:pt x="316169" y="5219700"/>
                    </a:lnTo>
                    <a:lnTo>
                      <a:pt x="318707" y="5270500"/>
                    </a:lnTo>
                    <a:lnTo>
                      <a:pt x="315957" y="5321300"/>
                    </a:lnTo>
                    <a:lnTo>
                      <a:pt x="312191" y="5372100"/>
                    </a:lnTo>
                    <a:lnTo>
                      <a:pt x="311677" y="5422900"/>
                    </a:lnTo>
                    <a:lnTo>
                      <a:pt x="316914" y="5473700"/>
                    </a:lnTo>
                    <a:lnTo>
                      <a:pt x="325045" y="5537200"/>
                    </a:lnTo>
                    <a:lnTo>
                      <a:pt x="332352" y="5588000"/>
                    </a:lnTo>
                    <a:lnTo>
                      <a:pt x="335121" y="5638800"/>
                    </a:lnTo>
                    <a:lnTo>
                      <a:pt x="334846" y="5664200"/>
                    </a:lnTo>
                    <a:lnTo>
                      <a:pt x="334928" y="5702300"/>
                    </a:lnTo>
                    <a:lnTo>
                      <a:pt x="335434" y="5727700"/>
                    </a:lnTo>
                    <a:lnTo>
                      <a:pt x="336430" y="5765800"/>
                    </a:lnTo>
                    <a:lnTo>
                      <a:pt x="338228" y="5803900"/>
                    </a:lnTo>
                    <a:lnTo>
                      <a:pt x="341271" y="5842000"/>
                    </a:lnTo>
                    <a:lnTo>
                      <a:pt x="354702" y="5905500"/>
                    </a:lnTo>
                    <a:lnTo>
                      <a:pt x="357121" y="5918200"/>
                    </a:lnTo>
                    <a:lnTo>
                      <a:pt x="353278" y="5918200"/>
                    </a:lnTo>
                    <a:lnTo>
                      <a:pt x="341748" y="5969000"/>
                    </a:lnTo>
                    <a:lnTo>
                      <a:pt x="335317" y="6019800"/>
                    </a:lnTo>
                    <a:lnTo>
                      <a:pt x="332254" y="6070600"/>
                    </a:lnTo>
                    <a:lnTo>
                      <a:pt x="330829" y="6121400"/>
                    </a:lnTo>
                    <a:lnTo>
                      <a:pt x="329310" y="6172200"/>
                    </a:lnTo>
                    <a:lnTo>
                      <a:pt x="328464" y="6210300"/>
                    </a:lnTo>
                    <a:lnTo>
                      <a:pt x="328224" y="6248400"/>
                    </a:lnTo>
                    <a:lnTo>
                      <a:pt x="326763" y="6286500"/>
                    </a:lnTo>
                    <a:lnTo>
                      <a:pt x="322253" y="6324600"/>
                    </a:lnTo>
                    <a:lnTo>
                      <a:pt x="320039" y="6350000"/>
                    </a:lnTo>
                    <a:lnTo>
                      <a:pt x="319262" y="6375400"/>
                    </a:lnTo>
                    <a:lnTo>
                      <a:pt x="317124" y="6400800"/>
                    </a:lnTo>
                    <a:lnTo>
                      <a:pt x="298256" y="6477000"/>
                    </a:lnTo>
                    <a:lnTo>
                      <a:pt x="291783" y="6527800"/>
                    </a:lnTo>
                    <a:lnTo>
                      <a:pt x="284163" y="6578600"/>
                    </a:lnTo>
                    <a:lnTo>
                      <a:pt x="268150" y="6629400"/>
                    </a:lnTo>
                    <a:lnTo>
                      <a:pt x="264738" y="6642100"/>
                    </a:lnTo>
                    <a:lnTo>
                      <a:pt x="265368" y="6654800"/>
                    </a:lnTo>
                    <a:lnTo>
                      <a:pt x="268502" y="6654800"/>
                    </a:lnTo>
                    <a:lnTo>
                      <a:pt x="272600" y="6667500"/>
                    </a:lnTo>
                    <a:lnTo>
                      <a:pt x="284627" y="6718300"/>
                    </a:lnTo>
                    <a:lnTo>
                      <a:pt x="289991" y="6756400"/>
                    </a:lnTo>
                    <a:lnTo>
                      <a:pt x="291873" y="6807200"/>
                    </a:lnTo>
                    <a:lnTo>
                      <a:pt x="293458" y="6858000"/>
                    </a:lnTo>
                    <a:lnTo>
                      <a:pt x="292969" y="6908800"/>
                    </a:lnTo>
                    <a:lnTo>
                      <a:pt x="287756" y="6972300"/>
                    </a:lnTo>
                    <a:lnTo>
                      <a:pt x="281460" y="7023100"/>
                    </a:lnTo>
                    <a:lnTo>
                      <a:pt x="277720" y="7086600"/>
                    </a:lnTo>
                    <a:lnTo>
                      <a:pt x="277514" y="7099300"/>
                    </a:lnTo>
                    <a:lnTo>
                      <a:pt x="278198" y="7112000"/>
                    </a:lnTo>
                    <a:lnTo>
                      <a:pt x="280525" y="7137400"/>
                    </a:lnTo>
                    <a:lnTo>
                      <a:pt x="285249" y="7150100"/>
                    </a:lnTo>
                    <a:lnTo>
                      <a:pt x="290718" y="7175500"/>
                    </a:lnTo>
                    <a:lnTo>
                      <a:pt x="290047" y="7200900"/>
                    </a:lnTo>
                    <a:lnTo>
                      <a:pt x="285955" y="7226300"/>
                    </a:lnTo>
                    <a:lnTo>
                      <a:pt x="281165" y="7251700"/>
                    </a:lnTo>
                    <a:lnTo>
                      <a:pt x="276980" y="7302500"/>
                    </a:lnTo>
                    <a:lnTo>
                      <a:pt x="279036" y="7340600"/>
                    </a:lnTo>
                    <a:lnTo>
                      <a:pt x="285122" y="7391400"/>
                    </a:lnTo>
                    <a:lnTo>
                      <a:pt x="293029" y="7429500"/>
                    </a:lnTo>
                    <a:lnTo>
                      <a:pt x="295597" y="7442200"/>
                    </a:lnTo>
                    <a:lnTo>
                      <a:pt x="297870" y="7454900"/>
                    </a:lnTo>
                    <a:lnTo>
                      <a:pt x="298178" y="7467600"/>
                    </a:lnTo>
                    <a:lnTo>
                      <a:pt x="294850" y="7480300"/>
                    </a:lnTo>
                    <a:lnTo>
                      <a:pt x="282577" y="7505700"/>
                    </a:lnTo>
                    <a:lnTo>
                      <a:pt x="276956" y="7543800"/>
                    </a:lnTo>
                    <a:lnTo>
                      <a:pt x="277664" y="7581900"/>
                    </a:lnTo>
                    <a:lnTo>
                      <a:pt x="284380" y="7620000"/>
                    </a:lnTo>
                    <a:lnTo>
                      <a:pt x="286335" y="7645400"/>
                    </a:lnTo>
                    <a:lnTo>
                      <a:pt x="280092" y="7670800"/>
                    </a:lnTo>
                    <a:lnTo>
                      <a:pt x="273000" y="7696200"/>
                    </a:lnTo>
                    <a:lnTo>
                      <a:pt x="272411" y="7721600"/>
                    </a:lnTo>
                    <a:lnTo>
                      <a:pt x="273417" y="7721600"/>
                    </a:lnTo>
                    <a:lnTo>
                      <a:pt x="270830" y="7734300"/>
                    </a:lnTo>
                    <a:lnTo>
                      <a:pt x="272275" y="7734300"/>
                    </a:lnTo>
                    <a:lnTo>
                      <a:pt x="278153" y="7785100"/>
                    </a:lnTo>
                    <a:lnTo>
                      <a:pt x="277440" y="7835900"/>
                    </a:lnTo>
                    <a:lnTo>
                      <a:pt x="269781" y="7899400"/>
                    </a:lnTo>
                    <a:lnTo>
                      <a:pt x="254820" y="7937500"/>
                    </a:lnTo>
                    <a:lnTo>
                      <a:pt x="253019" y="7950200"/>
                    </a:lnTo>
                    <a:lnTo>
                      <a:pt x="250192" y="7950200"/>
                    </a:lnTo>
                    <a:lnTo>
                      <a:pt x="251354" y="7962900"/>
                    </a:lnTo>
                    <a:lnTo>
                      <a:pt x="256782" y="7988300"/>
                    </a:lnTo>
                    <a:lnTo>
                      <a:pt x="256933" y="8026400"/>
                    </a:lnTo>
                    <a:lnTo>
                      <a:pt x="258917" y="8064500"/>
                    </a:lnTo>
                    <a:lnTo>
                      <a:pt x="269846" y="8102600"/>
                    </a:lnTo>
                    <a:lnTo>
                      <a:pt x="278186" y="8128000"/>
                    </a:lnTo>
                    <a:lnTo>
                      <a:pt x="280643" y="8153400"/>
                    </a:lnTo>
                    <a:lnTo>
                      <a:pt x="281233" y="8178800"/>
                    </a:lnTo>
                    <a:lnTo>
                      <a:pt x="283971" y="8204200"/>
                    </a:lnTo>
                    <a:lnTo>
                      <a:pt x="288638" y="8242300"/>
                    </a:lnTo>
                    <a:lnTo>
                      <a:pt x="289527" y="8280400"/>
                    </a:lnTo>
                    <a:lnTo>
                      <a:pt x="286711" y="8318500"/>
                    </a:lnTo>
                    <a:lnTo>
                      <a:pt x="280265" y="8343900"/>
                    </a:lnTo>
                    <a:lnTo>
                      <a:pt x="280331" y="8369300"/>
                    </a:lnTo>
                    <a:lnTo>
                      <a:pt x="290930" y="8407400"/>
                    </a:lnTo>
                    <a:lnTo>
                      <a:pt x="294174" y="8470900"/>
                    </a:lnTo>
                    <a:lnTo>
                      <a:pt x="294275" y="8521700"/>
                    </a:lnTo>
                    <a:lnTo>
                      <a:pt x="294783" y="8534400"/>
                    </a:lnTo>
                    <a:lnTo>
                      <a:pt x="296920" y="8547100"/>
                    </a:lnTo>
                    <a:lnTo>
                      <a:pt x="301367" y="8559800"/>
                    </a:lnTo>
                    <a:lnTo>
                      <a:pt x="308808" y="8572500"/>
                    </a:lnTo>
                    <a:lnTo>
                      <a:pt x="314718" y="8585200"/>
                    </a:lnTo>
                    <a:lnTo>
                      <a:pt x="317631" y="8585200"/>
                    </a:lnTo>
                    <a:lnTo>
                      <a:pt x="317538" y="8597900"/>
                    </a:lnTo>
                    <a:lnTo>
                      <a:pt x="314431" y="8610600"/>
                    </a:lnTo>
                    <a:lnTo>
                      <a:pt x="298577" y="8661400"/>
                    </a:lnTo>
                    <a:lnTo>
                      <a:pt x="291659" y="8712200"/>
                    </a:lnTo>
                    <a:lnTo>
                      <a:pt x="291696" y="8763000"/>
                    </a:lnTo>
                    <a:lnTo>
                      <a:pt x="296704" y="8813800"/>
                    </a:lnTo>
                    <a:lnTo>
                      <a:pt x="298760" y="8839200"/>
                    </a:lnTo>
                    <a:lnTo>
                      <a:pt x="298242" y="8877300"/>
                    </a:lnTo>
                    <a:lnTo>
                      <a:pt x="295672" y="8902700"/>
                    </a:lnTo>
                    <a:lnTo>
                      <a:pt x="291573" y="8915400"/>
                    </a:lnTo>
                    <a:lnTo>
                      <a:pt x="288954" y="8953500"/>
                    </a:lnTo>
                    <a:lnTo>
                      <a:pt x="293816" y="8978900"/>
                    </a:lnTo>
                    <a:lnTo>
                      <a:pt x="300340" y="9004300"/>
                    </a:lnTo>
                    <a:lnTo>
                      <a:pt x="302704" y="9042400"/>
                    </a:lnTo>
                    <a:lnTo>
                      <a:pt x="303844" y="9080500"/>
                    </a:lnTo>
                    <a:lnTo>
                      <a:pt x="308384" y="9118600"/>
                    </a:lnTo>
                    <a:lnTo>
                      <a:pt x="311739" y="9156700"/>
                    </a:lnTo>
                    <a:lnTo>
                      <a:pt x="309321" y="9194800"/>
                    </a:lnTo>
                    <a:lnTo>
                      <a:pt x="308453" y="9220200"/>
                    </a:lnTo>
                    <a:lnTo>
                      <a:pt x="311442" y="9245600"/>
                    </a:lnTo>
                    <a:lnTo>
                      <a:pt x="315765" y="9258300"/>
                    </a:lnTo>
                    <a:lnTo>
                      <a:pt x="318902" y="9283700"/>
                    </a:lnTo>
                    <a:lnTo>
                      <a:pt x="324193" y="9334500"/>
                    </a:lnTo>
                    <a:lnTo>
                      <a:pt x="331797" y="9372600"/>
                    </a:lnTo>
                    <a:lnTo>
                      <a:pt x="338568" y="9410700"/>
                    </a:lnTo>
                    <a:lnTo>
                      <a:pt x="341362" y="9461500"/>
                    </a:lnTo>
                    <a:lnTo>
                      <a:pt x="343944" y="9512300"/>
                    </a:lnTo>
                    <a:lnTo>
                      <a:pt x="350731" y="9563100"/>
                    </a:lnTo>
                    <a:lnTo>
                      <a:pt x="359438" y="9613900"/>
                    </a:lnTo>
                    <a:lnTo>
                      <a:pt x="367780" y="9664700"/>
                    </a:lnTo>
                    <a:lnTo>
                      <a:pt x="369166" y="9677400"/>
                    </a:lnTo>
                    <a:lnTo>
                      <a:pt x="369412" y="9677400"/>
                    </a:lnTo>
                    <a:lnTo>
                      <a:pt x="367576" y="9690100"/>
                    </a:lnTo>
                    <a:lnTo>
                      <a:pt x="362712" y="9702800"/>
                    </a:lnTo>
                    <a:lnTo>
                      <a:pt x="354238" y="9728200"/>
                    </a:lnTo>
                    <a:lnTo>
                      <a:pt x="354854" y="9753600"/>
                    </a:lnTo>
                    <a:lnTo>
                      <a:pt x="360504" y="9779000"/>
                    </a:lnTo>
                    <a:lnTo>
                      <a:pt x="367131" y="9804400"/>
                    </a:lnTo>
                    <a:lnTo>
                      <a:pt x="374400" y="9842500"/>
                    </a:lnTo>
                    <a:lnTo>
                      <a:pt x="378644" y="9880600"/>
                    </a:lnTo>
                    <a:lnTo>
                      <a:pt x="377759" y="9918700"/>
                    </a:lnTo>
                    <a:lnTo>
                      <a:pt x="369644" y="9944100"/>
                    </a:lnTo>
                    <a:lnTo>
                      <a:pt x="367708" y="9956800"/>
                    </a:lnTo>
                    <a:lnTo>
                      <a:pt x="369008" y="9969500"/>
                    </a:lnTo>
                    <a:lnTo>
                      <a:pt x="371505" y="9982200"/>
                    </a:lnTo>
                    <a:lnTo>
                      <a:pt x="373162" y="9994900"/>
                    </a:lnTo>
                    <a:lnTo>
                      <a:pt x="372898" y="10033000"/>
                    </a:lnTo>
                    <a:lnTo>
                      <a:pt x="370043" y="10071100"/>
                    </a:lnTo>
                    <a:lnTo>
                      <a:pt x="367936" y="10121900"/>
                    </a:lnTo>
                    <a:lnTo>
                      <a:pt x="369916" y="10160000"/>
                    </a:lnTo>
                    <a:lnTo>
                      <a:pt x="373529" y="10210800"/>
                    </a:lnTo>
                    <a:lnTo>
                      <a:pt x="374743" y="10248900"/>
                    </a:lnTo>
                    <a:lnTo>
                      <a:pt x="375556" y="10299700"/>
                    </a:lnTo>
                    <a:lnTo>
                      <a:pt x="377969" y="10350500"/>
                    </a:lnTo>
                    <a:lnTo>
                      <a:pt x="383979" y="10388600"/>
                    </a:lnTo>
                    <a:lnTo>
                      <a:pt x="384523" y="10401300"/>
                    </a:lnTo>
                    <a:lnTo>
                      <a:pt x="381853" y="10401300"/>
                    </a:lnTo>
                    <a:lnTo>
                      <a:pt x="365697" y="10414000"/>
                    </a:lnTo>
                    <a:lnTo>
                      <a:pt x="362490" y="10414000"/>
                    </a:lnTo>
                    <a:lnTo>
                      <a:pt x="365883" y="10439400"/>
                    </a:lnTo>
                    <a:lnTo>
                      <a:pt x="369529" y="10452100"/>
                    </a:lnTo>
                    <a:lnTo>
                      <a:pt x="372123" y="10464800"/>
                    </a:lnTo>
                    <a:lnTo>
                      <a:pt x="374468" y="10477500"/>
                    </a:lnTo>
                    <a:lnTo>
                      <a:pt x="375592" y="10490200"/>
                    </a:lnTo>
                    <a:lnTo>
                      <a:pt x="374523" y="10515600"/>
                    </a:lnTo>
                    <a:lnTo>
                      <a:pt x="373146" y="10515600"/>
                    </a:lnTo>
                    <a:lnTo>
                      <a:pt x="372058" y="10528300"/>
                    </a:lnTo>
                    <a:lnTo>
                      <a:pt x="372877" y="10541000"/>
                    </a:lnTo>
                    <a:lnTo>
                      <a:pt x="377225" y="10541000"/>
                    </a:lnTo>
                    <a:lnTo>
                      <a:pt x="385541" y="10566400"/>
                    </a:lnTo>
                    <a:lnTo>
                      <a:pt x="388531" y="10579100"/>
                    </a:lnTo>
                    <a:lnTo>
                      <a:pt x="385580" y="10591800"/>
                    </a:lnTo>
                    <a:lnTo>
                      <a:pt x="376073" y="10604500"/>
                    </a:lnTo>
                    <a:lnTo>
                      <a:pt x="372670" y="10604500"/>
                    </a:lnTo>
                    <a:lnTo>
                      <a:pt x="368932" y="10617200"/>
                    </a:lnTo>
                    <a:lnTo>
                      <a:pt x="370461" y="10617200"/>
                    </a:lnTo>
                    <a:lnTo>
                      <a:pt x="379289" y="10655300"/>
                    </a:lnTo>
                    <a:lnTo>
                      <a:pt x="378776" y="10693400"/>
                    </a:lnTo>
                    <a:lnTo>
                      <a:pt x="378305" y="10731500"/>
                    </a:lnTo>
                    <a:lnTo>
                      <a:pt x="387256" y="10769600"/>
                    </a:lnTo>
                    <a:lnTo>
                      <a:pt x="390792" y="10782300"/>
                    </a:lnTo>
                    <a:lnTo>
                      <a:pt x="393056" y="10795000"/>
                    </a:lnTo>
                    <a:lnTo>
                      <a:pt x="393613" y="10807700"/>
                    </a:lnTo>
                    <a:lnTo>
                      <a:pt x="392031" y="10820400"/>
                    </a:lnTo>
                    <a:lnTo>
                      <a:pt x="387857" y="10833100"/>
                    </a:lnTo>
                    <a:lnTo>
                      <a:pt x="390430" y="10858500"/>
                    </a:lnTo>
                    <a:lnTo>
                      <a:pt x="396617" y="10883900"/>
                    </a:lnTo>
                    <a:lnTo>
                      <a:pt x="403287" y="10909300"/>
                    </a:lnTo>
                    <a:lnTo>
                      <a:pt x="410174" y="10934700"/>
                    </a:lnTo>
                    <a:lnTo>
                      <a:pt x="412580" y="10972800"/>
                    </a:lnTo>
                    <a:lnTo>
                      <a:pt x="411845" y="11010900"/>
                    </a:lnTo>
                    <a:lnTo>
                      <a:pt x="409308" y="11049000"/>
                    </a:lnTo>
                    <a:lnTo>
                      <a:pt x="407110" y="11074400"/>
                    </a:lnTo>
                    <a:lnTo>
                      <a:pt x="403900" y="11087100"/>
                    </a:lnTo>
                    <a:lnTo>
                      <a:pt x="399236" y="11112500"/>
                    </a:lnTo>
                    <a:lnTo>
                      <a:pt x="392680" y="11125200"/>
                    </a:lnTo>
                    <a:lnTo>
                      <a:pt x="390284" y="11137900"/>
                    </a:lnTo>
                    <a:lnTo>
                      <a:pt x="390307" y="11150600"/>
                    </a:lnTo>
                    <a:lnTo>
                      <a:pt x="392213" y="11163300"/>
                    </a:lnTo>
                    <a:lnTo>
                      <a:pt x="395465" y="11163300"/>
                    </a:lnTo>
                    <a:lnTo>
                      <a:pt x="408407" y="11201400"/>
                    </a:lnTo>
                    <a:lnTo>
                      <a:pt x="413562" y="11226800"/>
                    </a:lnTo>
                    <a:lnTo>
                      <a:pt x="410043" y="11264900"/>
                    </a:lnTo>
                    <a:lnTo>
                      <a:pt x="396963" y="11290300"/>
                    </a:lnTo>
                    <a:lnTo>
                      <a:pt x="394292" y="11290300"/>
                    </a:lnTo>
                    <a:lnTo>
                      <a:pt x="392324" y="11303000"/>
                    </a:lnTo>
                    <a:lnTo>
                      <a:pt x="2057680" y="11303000"/>
                    </a:lnTo>
                    <a:lnTo>
                      <a:pt x="212661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pic>
          <p:nvPicPr>
            <p:cNvPr id="9" name="object 5">
              <a:extLst>
                <a:ext uri="{FF2B5EF4-FFF2-40B4-BE49-F238E27FC236}">
                  <a16:creationId xmlns:a16="http://schemas.microsoft.com/office/drawing/2014/main" id="{45B9F6EB-4179-A2D4-3992-687735F7ED7C}"/>
                </a:ext>
              </a:extLst>
            </p:cNvPr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18453" y="9162029"/>
              <a:ext cx="1897366" cy="1395095"/>
            </a:xfrm>
            <a:prstGeom prst="rect">
              <a:avLst/>
            </a:prstGeom>
          </p:spPr>
        </p:pic>
        <p:sp>
          <p:nvSpPr>
            <p:cNvPr id="10" name="object 6">
              <a:extLst>
                <a:ext uri="{FF2B5EF4-FFF2-40B4-BE49-F238E27FC236}">
                  <a16:creationId xmlns:a16="http://schemas.microsoft.com/office/drawing/2014/main" id="{7C416C55-43F4-8E2A-8759-0F832F1D87B4}"/>
                </a:ext>
              </a:extLst>
            </p:cNvPr>
            <p:cNvSpPr/>
            <p:nvPr/>
          </p:nvSpPr>
          <p:spPr>
            <a:xfrm>
              <a:off x="1170152" y="1931447"/>
              <a:ext cx="400685" cy="2527300"/>
            </a:xfrm>
            <a:custGeom>
              <a:avLst/>
              <a:gdLst/>
              <a:ahLst/>
              <a:cxnLst/>
              <a:rect l="l" t="t" r="r" b="b"/>
              <a:pathLst>
                <a:path w="400684" h="2527300">
                  <a:moveTo>
                    <a:pt x="400469" y="0"/>
                  </a:moveTo>
                  <a:lnTo>
                    <a:pt x="0" y="0"/>
                  </a:lnTo>
                  <a:lnTo>
                    <a:pt x="0" y="133350"/>
                  </a:lnTo>
                  <a:lnTo>
                    <a:pt x="258559" y="133350"/>
                  </a:lnTo>
                  <a:lnTo>
                    <a:pt x="258559" y="2396490"/>
                  </a:lnTo>
                  <a:lnTo>
                    <a:pt x="0" y="2396490"/>
                  </a:lnTo>
                  <a:lnTo>
                    <a:pt x="0" y="2527300"/>
                  </a:lnTo>
                  <a:lnTo>
                    <a:pt x="400469" y="2527300"/>
                  </a:lnTo>
                  <a:lnTo>
                    <a:pt x="400469" y="2396490"/>
                  </a:lnTo>
                  <a:lnTo>
                    <a:pt x="400469" y="133350"/>
                  </a:lnTo>
                  <a:lnTo>
                    <a:pt x="400469" y="0"/>
                  </a:lnTo>
                  <a:close/>
                </a:path>
              </a:pathLst>
            </a:custGeom>
            <a:solidFill>
              <a:srgbClr val="00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id="{6B8E90B7-83A8-7DEA-4117-11C8CCC5A4C7}"/>
                </a:ext>
              </a:extLst>
            </p:cNvPr>
            <p:cNvSpPr/>
            <p:nvPr/>
          </p:nvSpPr>
          <p:spPr>
            <a:xfrm>
              <a:off x="3800932" y="1930812"/>
              <a:ext cx="400685" cy="2527300"/>
            </a:xfrm>
            <a:custGeom>
              <a:avLst/>
              <a:gdLst/>
              <a:ahLst/>
              <a:cxnLst/>
              <a:rect l="l" t="t" r="r" b="b"/>
              <a:pathLst>
                <a:path w="400685" h="2527300">
                  <a:moveTo>
                    <a:pt x="400469" y="0"/>
                  </a:moveTo>
                  <a:lnTo>
                    <a:pt x="0" y="0"/>
                  </a:lnTo>
                  <a:lnTo>
                    <a:pt x="0" y="130810"/>
                  </a:lnTo>
                  <a:lnTo>
                    <a:pt x="0" y="2393950"/>
                  </a:lnTo>
                  <a:lnTo>
                    <a:pt x="0" y="2527300"/>
                  </a:lnTo>
                  <a:lnTo>
                    <a:pt x="400469" y="2527300"/>
                  </a:lnTo>
                  <a:lnTo>
                    <a:pt x="400469" y="2393950"/>
                  </a:lnTo>
                  <a:lnTo>
                    <a:pt x="141909" y="2393950"/>
                  </a:lnTo>
                  <a:lnTo>
                    <a:pt x="141909" y="130810"/>
                  </a:lnTo>
                  <a:lnTo>
                    <a:pt x="400469" y="130810"/>
                  </a:lnTo>
                  <a:lnTo>
                    <a:pt x="400469" y="0"/>
                  </a:lnTo>
                  <a:close/>
                </a:path>
              </a:pathLst>
            </a:custGeom>
            <a:solidFill>
              <a:srgbClr val="00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5E2CCD-5E84-28BA-B2C4-C75072F2A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7030" y="365125"/>
            <a:ext cx="682677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264C80-BBCE-C716-ACF5-F14F9FD1E8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27030" y="1825625"/>
            <a:ext cx="682677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58F044-1879-739C-F053-88C3FE8C5D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DACE809-DF8B-1B4D-ACC1-1FDE4E6479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705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39672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D2F1B-7855-B56F-CF18-1D82D60913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Curricular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63A4B-AC22-9BE1-23A2-73ED12AB7E9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Success of certificate programs</a:t>
            </a:r>
          </a:p>
          <a:p>
            <a:r>
              <a:rPr lang="en-US"/>
              <a:t>Growing 4-Plus PSY/COUN program</a:t>
            </a:r>
          </a:p>
          <a:p>
            <a:r>
              <a:rPr lang="en-US"/>
              <a:t>Addition of popular 1-credit electives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/>
              <a:t>Art Therapy for Trauma Counseling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/>
              <a:t>Nature-Informed Counseling</a:t>
            </a:r>
          </a:p>
          <a:p>
            <a:r>
              <a:rPr lang="en-US"/>
              <a:t>Practicum and internship sections limited to 8 students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/>
              <a:t>Three practicum sections for Summer 2025</a:t>
            </a:r>
          </a:p>
        </p:txBody>
      </p:sp>
    </p:spTree>
    <p:extLst>
      <p:ext uri="{BB962C8B-B14F-4D97-AF65-F5344CB8AC3E}">
        <p14:creationId xmlns:p14="http://schemas.microsoft.com/office/powerpoint/2010/main" val="1874010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A2E65-D356-2A6D-E9A6-3CCB35BB1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D5A81B-0199-BD7C-F0EF-F6081F6C53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HRSA Scholarships for Disadvantaged Students closing out June 30, 2025</a:t>
            </a:r>
          </a:p>
          <a:p>
            <a:r>
              <a:rPr lang="en-US"/>
              <a:t>HRSA Behavioral Health Workforce Education and Training (BHWET)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/>
              <a:t>Applied for a continuation of </a:t>
            </a:r>
            <a:r>
              <a:rPr lang="en-US" i="1"/>
              <a:t>Strength in Training Equity </a:t>
            </a:r>
            <a:r>
              <a:rPr lang="en-US"/>
              <a:t>(SITE) program for 2025-29</a:t>
            </a:r>
          </a:p>
          <a:p>
            <a:pPr lvl="2">
              <a:buFont typeface="Wingdings" panose="020B0604020202020204" pitchFamily="34" charset="0"/>
              <a:buChar char="§"/>
            </a:pPr>
            <a:r>
              <a:rPr lang="en-US"/>
              <a:t>Waiting to hear back</a:t>
            </a:r>
          </a:p>
          <a:p>
            <a:pPr lvl="2">
              <a:buFont typeface="Wingdings" panose="020B0604020202020204" pitchFamily="34" charset="0"/>
              <a:buChar char="§"/>
            </a:pPr>
            <a:r>
              <a:rPr lang="en-US"/>
              <a:t>Provides $10,000 stipends to internship students and funding for one-credit electives, trainings, and staffing for NCTC</a:t>
            </a:r>
          </a:p>
        </p:txBody>
      </p:sp>
    </p:spTree>
    <p:extLst>
      <p:ext uri="{BB962C8B-B14F-4D97-AF65-F5344CB8AC3E}">
        <p14:creationId xmlns:p14="http://schemas.microsoft.com/office/powerpoint/2010/main" val="9902668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>
                <a:solidFill>
                  <a:srgbClr val="002060"/>
                </a:solidFill>
              </a:rPr>
              <a:t>Director’s Update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9D7EA8-0ECB-4FB8-B65A-7212652788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>
                <a:solidFill>
                  <a:srgbClr val="1F497D"/>
                </a:solidFill>
                <a:latin typeface="Arial"/>
                <a:cs typeface="Arial"/>
              </a:rPr>
              <a:t>Admissions and enrollment</a:t>
            </a:r>
          </a:p>
          <a:p>
            <a:r>
              <a:rPr lang="en-US" sz="3200">
                <a:solidFill>
                  <a:srgbClr val="1F497D"/>
                </a:solidFill>
                <a:latin typeface="Arial"/>
                <a:cs typeface="Arial"/>
              </a:rPr>
              <a:t>Employment updates </a:t>
            </a:r>
          </a:p>
          <a:p>
            <a:r>
              <a:rPr lang="en-US" sz="3200">
                <a:solidFill>
                  <a:srgbClr val="1F497D"/>
                </a:solidFill>
                <a:latin typeface="Arial"/>
                <a:cs typeface="Arial"/>
              </a:rPr>
              <a:t>Practicum and Internship </a:t>
            </a:r>
          </a:p>
          <a:p>
            <a:r>
              <a:rPr lang="en-US" sz="3200">
                <a:solidFill>
                  <a:srgbClr val="1F497D"/>
                </a:solidFill>
                <a:latin typeface="Arial"/>
                <a:cs typeface="Arial"/>
              </a:rPr>
              <a:t>NCE </a:t>
            </a:r>
          </a:p>
        </p:txBody>
      </p:sp>
    </p:spTree>
    <p:extLst>
      <p:ext uri="{BB962C8B-B14F-4D97-AF65-F5344CB8AC3E}">
        <p14:creationId xmlns:p14="http://schemas.microsoft.com/office/powerpoint/2010/main" val="37602766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>
                <a:solidFill>
                  <a:srgbClr val="002060"/>
                </a:solidFill>
              </a:rPr>
              <a:t>Recruitment Update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057C876-AA5A-45C5-9394-6870D071859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rgbClr val="002060"/>
                </a:solidFill>
              </a:rPr>
              <a:t>Recruitment remains steady </a:t>
            </a:r>
            <a:endParaRPr lang="en-US"/>
          </a:p>
          <a:p>
            <a:r>
              <a:rPr lang="en-US">
                <a:solidFill>
                  <a:srgbClr val="002060"/>
                </a:solidFill>
              </a:rPr>
              <a:t>Large interest in admissions cafes </a:t>
            </a:r>
          </a:p>
          <a:p>
            <a:r>
              <a:rPr lang="en-US">
                <a:solidFill>
                  <a:srgbClr val="002060"/>
                </a:solidFill>
              </a:rPr>
              <a:t>Regular meetings with PD for all tracks </a:t>
            </a:r>
          </a:p>
          <a:p>
            <a:r>
              <a:rPr lang="en-US">
                <a:solidFill>
                  <a:srgbClr val="002060"/>
                </a:solidFill>
              </a:rPr>
              <a:t>Working to strengthen school counseling recruitment </a:t>
            </a:r>
          </a:p>
        </p:txBody>
      </p:sp>
    </p:spTree>
    <p:extLst>
      <p:ext uri="{BB962C8B-B14F-4D97-AF65-F5344CB8AC3E}">
        <p14:creationId xmlns:p14="http://schemas.microsoft.com/office/powerpoint/2010/main" val="41176660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>
                <a:solidFill>
                  <a:srgbClr val="002060"/>
                </a:solidFill>
              </a:rPr>
              <a:t>Enrollment Update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E3516A-F3CF-4936-8C57-0FB782DAA6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rgbClr val="002060"/>
                </a:solidFill>
              </a:rPr>
              <a:t>Spring 2025: 49 applications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solidFill>
                  <a:srgbClr val="002060"/>
                </a:solidFill>
              </a:rPr>
              <a:t>18 enrolled</a:t>
            </a:r>
            <a:endParaRPr lang="en-US"/>
          </a:p>
          <a:p>
            <a:r>
              <a:rPr lang="en-US">
                <a:solidFill>
                  <a:srgbClr val="002060"/>
                </a:solidFill>
              </a:rPr>
              <a:t>Fall 2025: 64 applications 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solidFill>
                  <a:srgbClr val="002060"/>
                </a:solidFill>
              </a:rPr>
              <a:t>18 to start this fall 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en-US">
              <a:solidFill>
                <a:srgbClr val="002060"/>
              </a:solidFill>
            </a:endParaRPr>
          </a:p>
          <a:p>
            <a:r>
              <a:rPr lang="en-US">
                <a:solidFill>
                  <a:srgbClr val="002060"/>
                </a:solidFill>
              </a:rPr>
              <a:t>Intentionally taking smaller classes moving forward to keep 12:1 required accreditation ration </a:t>
            </a:r>
          </a:p>
        </p:txBody>
      </p:sp>
    </p:spTree>
    <p:extLst>
      <p:ext uri="{BB962C8B-B14F-4D97-AF65-F5344CB8AC3E}">
        <p14:creationId xmlns:p14="http://schemas.microsoft.com/office/powerpoint/2010/main" val="13017612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57DEE-1F34-7B40-2CFC-D464FC00A1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Program graduates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02E63-15BA-7A8F-4FC1-D1CE0C458A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32 counseling graduates from September 2024 to June 2025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/>
              <a:t>Highest number yet! 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/>
              <a:t>6 School Counseling 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/>
              <a:t>26 Clinical Mental Health Counseling </a:t>
            </a:r>
          </a:p>
        </p:txBody>
      </p:sp>
    </p:spTree>
    <p:extLst>
      <p:ext uri="{BB962C8B-B14F-4D97-AF65-F5344CB8AC3E}">
        <p14:creationId xmlns:p14="http://schemas.microsoft.com/office/powerpoint/2010/main" val="16904876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27FFB-224F-57BC-681F-7C3F756A2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5467"/>
            <a:ext cx="7153656" cy="1325563"/>
          </a:xfrm>
        </p:spPr>
        <p:txBody>
          <a:bodyPr/>
          <a:lstStyle/>
          <a:p>
            <a:pPr algn="ctr"/>
            <a:r>
              <a:rPr lang="en-US"/>
              <a:t>2024-2025 Alumni Employment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149D8A-A3D2-FE65-F7C8-9AE20C1196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884" y="1905835"/>
            <a:ext cx="3085788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 typeface="Courier New" panose="020B0604020202020204" pitchFamily="34" charset="0"/>
              <a:buChar char="o"/>
            </a:pPr>
            <a:r>
              <a:rPr lang="en-US" u="sng"/>
              <a:t>CMHC</a:t>
            </a:r>
            <a:endParaRPr lang="en-US"/>
          </a:p>
          <a:p>
            <a:pPr>
              <a:buFont typeface="Courier New" panose="020B0604020202020204" pitchFamily="34" charset="0"/>
              <a:buChar char="o"/>
            </a:pPr>
            <a:r>
              <a:rPr lang="en-US" sz="2400"/>
              <a:t>Outdoor Therapeutics </a:t>
            </a:r>
          </a:p>
          <a:p>
            <a:pPr>
              <a:buFont typeface="Courier New" panose="020B0604020202020204" pitchFamily="34" charset="0"/>
              <a:buChar char="o"/>
            </a:pPr>
            <a:r>
              <a:rPr lang="en-US" sz="2400"/>
              <a:t>Advanced Behavioral Health </a:t>
            </a:r>
          </a:p>
          <a:p>
            <a:pPr>
              <a:buFont typeface="Courier New" panose="020B0604020202020204" pitchFamily="34" charset="0"/>
              <a:buChar char="o"/>
            </a:pPr>
            <a:r>
              <a:rPr lang="en-US" sz="2400"/>
              <a:t>Washington Psychological Wellness</a:t>
            </a:r>
          </a:p>
          <a:p>
            <a:pPr>
              <a:buFont typeface="Courier New" panose="020B0604020202020204" pitchFamily="34" charset="0"/>
              <a:buChar char="o"/>
            </a:pPr>
            <a:r>
              <a:rPr lang="en-US" sz="2400"/>
              <a:t>Peak Therapy</a:t>
            </a:r>
          </a:p>
          <a:p>
            <a:pPr>
              <a:buFont typeface="Courier New" panose="020B0604020202020204" pitchFamily="34" charset="0"/>
              <a:buChar char="o"/>
            </a:pPr>
            <a:r>
              <a:rPr lang="en-US" sz="2400"/>
              <a:t>The Orenda Center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D73BA0-739A-0831-4FAB-D2D7199C841E}"/>
              </a:ext>
            </a:extLst>
          </p:cNvPr>
          <p:cNvSpPr txBox="1"/>
          <p:nvPr/>
        </p:nvSpPr>
        <p:spPr>
          <a:xfrm>
            <a:off x="4234542" y="1915885"/>
            <a:ext cx="2928257" cy="38472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 indent="-457200" algn="l">
              <a:buFont typeface="Courier New"/>
              <a:buChar char="o"/>
            </a:pPr>
            <a:r>
              <a:rPr lang="en-US" sz="2800" u="sng"/>
              <a:t>School</a:t>
            </a:r>
            <a:endParaRPr lang="en-US"/>
          </a:p>
          <a:p>
            <a:pPr marL="457200" indent="-457200">
              <a:buFont typeface="Courier New"/>
              <a:buChar char="o"/>
            </a:pPr>
            <a:r>
              <a:rPr lang="en-US" sz="2400"/>
              <a:t>Montgomery County Public Schools</a:t>
            </a:r>
          </a:p>
          <a:p>
            <a:pPr marL="457200" indent="-457200">
              <a:buFont typeface="Courier New"/>
              <a:buChar char="o"/>
            </a:pPr>
            <a:r>
              <a:rPr lang="en-US" sz="2400"/>
              <a:t>Washington County Public Schools</a:t>
            </a:r>
          </a:p>
          <a:p>
            <a:pPr marL="457200" indent="-457200">
              <a:buFont typeface="Courier New"/>
              <a:buChar char="o"/>
            </a:pPr>
            <a:r>
              <a:rPr lang="en-US" sz="2400"/>
              <a:t>Laurel Hall School</a:t>
            </a:r>
          </a:p>
          <a:p>
            <a:pPr marL="457200" indent="-457200">
              <a:buFont typeface="Courier New"/>
              <a:buChar char="o"/>
            </a:pPr>
            <a:r>
              <a:rPr lang="en-US" sz="2400"/>
              <a:t>Bullis School</a:t>
            </a:r>
          </a:p>
        </p:txBody>
      </p:sp>
    </p:spTree>
    <p:extLst>
      <p:ext uri="{BB962C8B-B14F-4D97-AF65-F5344CB8AC3E}">
        <p14:creationId xmlns:p14="http://schemas.microsoft.com/office/powerpoint/2010/main" val="25759823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9AD19-5787-C71E-C706-342408569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4690"/>
            <a:ext cx="7153656" cy="1325563"/>
          </a:xfrm>
        </p:spPr>
        <p:txBody>
          <a:bodyPr>
            <a:normAutofit/>
          </a:bodyPr>
          <a:lstStyle/>
          <a:p>
            <a:pPr algn="ctr"/>
            <a:r>
              <a:rPr lang="en-US"/>
              <a:t>Practicum &amp; internship updates: </a:t>
            </a:r>
            <a:r>
              <a:rPr lang="en-US" err="1"/>
              <a:t>Cmhc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E1B38A-ED63-34D6-6814-83BFEA3CD0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418" y="1637887"/>
            <a:ext cx="7601552" cy="260304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/>
            <a:r>
              <a:rPr lang="en-US" sz="3200">
                <a:solidFill>
                  <a:srgbClr val="132E53"/>
                </a:solidFill>
                <a:ea typeface="+mn-lt"/>
                <a:cs typeface="+mn-lt"/>
              </a:rPr>
              <a:t>Currently </a:t>
            </a:r>
            <a:r>
              <a:rPr lang="en-US" sz="3200" b="1">
                <a:solidFill>
                  <a:srgbClr val="132E53"/>
                </a:solidFill>
                <a:ea typeface="+mn-lt"/>
                <a:cs typeface="+mn-lt"/>
              </a:rPr>
              <a:t>38 </a:t>
            </a:r>
            <a:r>
              <a:rPr lang="en-US" sz="3200">
                <a:solidFill>
                  <a:srgbClr val="132E53"/>
                </a:solidFill>
                <a:ea typeface="+mn-lt"/>
                <a:cs typeface="+mn-lt"/>
              </a:rPr>
              <a:t>students in the field; 24 in Practicum and 14 in Internship I</a:t>
            </a:r>
            <a:endParaRPr lang="en-US"/>
          </a:p>
          <a:p>
            <a:pPr marL="457200" indent="-457200"/>
            <a:endParaRPr lang="en-US" sz="3200">
              <a:solidFill>
                <a:srgbClr val="132E53"/>
              </a:solidFill>
              <a:ea typeface="+mn-lt"/>
              <a:cs typeface="+mn-lt"/>
            </a:endParaRPr>
          </a:p>
          <a:p>
            <a:pPr marL="457200" indent="-457200"/>
            <a:r>
              <a:rPr lang="en-US" sz="3200">
                <a:solidFill>
                  <a:srgbClr val="132E53"/>
                </a:solidFill>
                <a:ea typeface="+mn-lt"/>
                <a:cs typeface="+mn-lt"/>
              </a:rPr>
              <a:t>Approximately </a:t>
            </a:r>
            <a:r>
              <a:rPr lang="en-US" sz="3200" b="1">
                <a:solidFill>
                  <a:srgbClr val="132E53"/>
                </a:solidFill>
                <a:ea typeface="+mn-lt"/>
                <a:cs typeface="+mn-lt"/>
              </a:rPr>
              <a:t>16 </a:t>
            </a:r>
            <a:r>
              <a:rPr lang="en-US" sz="3200">
                <a:solidFill>
                  <a:srgbClr val="132E53"/>
                </a:solidFill>
                <a:ea typeface="+mn-lt"/>
                <a:cs typeface="+mn-lt"/>
              </a:rPr>
              <a:t>students slated to </a:t>
            </a:r>
            <a:endParaRPr lang="en-US"/>
          </a:p>
          <a:p>
            <a:pPr marL="0" indent="0">
              <a:buNone/>
            </a:pPr>
            <a:r>
              <a:rPr lang="en-US" sz="3200">
                <a:solidFill>
                  <a:srgbClr val="132E53"/>
                </a:solidFill>
                <a:ea typeface="+mn-lt"/>
                <a:cs typeface="+mn-lt"/>
              </a:rPr>
              <a:t>     start practicum in Spring '26</a:t>
            </a:r>
            <a:endParaRPr lang="en-US">
              <a:solidFill>
                <a:srgbClr val="132E53"/>
              </a:solidFill>
              <a:ea typeface="+mn-lt"/>
              <a:cs typeface="+mn-lt"/>
            </a:endParaRPr>
          </a:p>
          <a:p>
            <a:pPr marL="0" indent="0">
              <a:buNone/>
            </a:pPr>
            <a:endParaRPr lang="en-US" sz="3200">
              <a:solidFill>
                <a:srgbClr val="132E53"/>
              </a:solidFill>
              <a:ea typeface="+mn-lt"/>
              <a:cs typeface="+mn-lt"/>
            </a:endParaRPr>
          </a:p>
          <a:p>
            <a:pPr marL="457200" indent="-457200"/>
            <a:r>
              <a:rPr lang="en-US" sz="3200">
                <a:solidFill>
                  <a:srgbClr val="132E53"/>
                </a:solidFill>
                <a:ea typeface="+mn-lt"/>
                <a:cs typeface="+mn-lt"/>
              </a:rPr>
              <a:t>Added </a:t>
            </a:r>
            <a:r>
              <a:rPr lang="en-US" sz="3200" b="1">
                <a:solidFill>
                  <a:srgbClr val="132E53"/>
                </a:solidFill>
                <a:ea typeface="+mn-lt"/>
                <a:cs typeface="+mn-lt"/>
              </a:rPr>
              <a:t>14 </a:t>
            </a:r>
            <a:r>
              <a:rPr lang="en-US" sz="3200">
                <a:solidFill>
                  <a:srgbClr val="132E53"/>
                </a:solidFill>
                <a:ea typeface="+mn-lt"/>
                <a:cs typeface="+mn-lt"/>
              </a:rPr>
              <a:t>new sites; </a:t>
            </a:r>
            <a:r>
              <a:rPr lang="en-US" sz="3200" b="1">
                <a:solidFill>
                  <a:srgbClr val="132E53"/>
                </a:solidFill>
                <a:ea typeface="+mn-lt"/>
                <a:cs typeface="+mn-lt"/>
              </a:rPr>
              <a:t>5 </a:t>
            </a:r>
            <a:r>
              <a:rPr lang="en-US" sz="3200">
                <a:solidFill>
                  <a:srgbClr val="132E53"/>
                </a:solidFill>
                <a:ea typeface="+mn-lt"/>
                <a:cs typeface="+mn-lt"/>
              </a:rPr>
              <a:t>additional are pending final approval </a:t>
            </a:r>
            <a:endParaRPr lang="en-US">
              <a:solidFill>
                <a:srgbClr val="132E53"/>
              </a:solidFill>
              <a:ea typeface="+mn-lt"/>
              <a:cs typeface="+mn-lt"/>
            </a:endParaRP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solidFill>
                  <a:srgbClr val="132E53"/>
                </a:solidFill>
                <a:ea typeface="+mn-lt"/>
                <a:cs typeface="+mn-lt"/>
              </a:rPr>
              <a:t>Group private practices, community mental health settings, virtual intensive outpatient</a:t>
            </a:r>
          </a:p>
          <a:p>
            <a:pPr marL="457200" lvl="1" indent="0">
              <a:buNone/>
            </a:pPr>
            <a:endParaRPr lang="en-US"/>
          </a:p>
          <a:p>
            <a:pPr lvl="1">
              <a:buFont typeface="Courier New" panose="020B0604020202020204" pitchFamily="34" charset="0"/>
              <a:buChar char="o"/>
            </a:pPr>
            <a:endParaRPr lang="en-US"/>
          </a:p>
          <a:p>
            <a:pPr lvl="1"/>
            <a:endParaRPr lang="en-US"/>
          </a:p>
          <a:p>
            <a:pPr lvl="1">
              <a:buFont typeface="Courier New" panose="020B0604020202020204" pitchFamily="34" charset="0"/>
              <a:buChar char="o"/>
            </a:pPr>
            <a:endParaRPr lang="en-US"/>
          </a:p>
          <a:p>
            <a:pPr lvl="1">
              <a:buFont typeface="Courier New" panose="020B0604020202020204" pitchFamily="34" charset="0"/>
              <a:buChar char="o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1527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86058-880D-4AC2-B226-27F20CEBC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309" y="372052"/>
            <a:ext cx="11679382" cy="1346344"/>
          </a:xfrm>
        </p:spPr>
        <p:txBody>
          <a:bodyPr/>
          <a:lstStyle/>
          <a:p>
            <a:r>
              <a:rPr lang="en-US"/>
              <a:t>NEWLY ADDED SITES FOR CMHC (Maryland)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CD3EEB-AB77-D7E2-0606-394D82B1C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3546" y="1525443"/>
            <a:ext cx="3461328" cy="346531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endParaRPr lang="en-US">
              <a:solidFill>
                <a:srgbClr val="132E53"/>
              </a:solidFill>
              <a:latin typeface="Aptos"/>
              <a:ea typeface="+mn-lt"/>
              <a:cs typeface="Arial"/>
            </a:endParaRPr>
          </a:p>
          <a:p>
            <a:pPr marL="0" indent="0" algn="ctr">
              <a:buNone/>
            </a:pPr>
            <a:endParaRPr lang="en-US" sz="1900">
              <a:ea typeface="+mn-lt"/>
              <a:cs typeface="+mn-lt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EF2E26F8-B850-891C-1CC4-9CA98804BB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0957495"/>
              </p:ext>
            </p:extLst>
          </p:nvPr>
        </p:nvGraphicFramePr>
        <p:xfrm>
          <a:off x="284018" y="1738745"/>
          <a:ext cx="11604596" cy="30387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02298">
                  <a:extLst>
                    <a:ext uri="{9D8B030D-6E8A-4147-A177-3AD203B41FA5}">
                      <a16:colId xmlns:a16="http://schemas.microsoft.com/office/drawing/2014/main" val="3582688878"/>
                    </a:ext>
                  </a:extLst>
                </a:gridCol>
                <a:gridCol w="5802298">
                  <a:extLst>
                    <a:ext uri="{9D8B030D-6E8A-4147-A177-3AD203B41FA5}">
                      <a16:colId xmlns:a16="http://schemas.microsoft.com/office/drawing/2014/main" val="357784381"/>
                    </a:ext>
                  </a:extLst>
                </a:gridCol>
              </a:tblGrid>
              <a:tr h="803563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0" i="0" u="none" strike="noStrike" noProof="0">
                          <a:solidFill>
                            <a:srgbClr val="132E53"/>
                          </a:solidFill>
                          <a:latin typeface="Aptos"/>
                        </a:rPr>
                        <a:t>Frederick, MD (N=6)</a:t>
                      </a:r>
                      <a:endParaRPr lang="en-US" sz="2800" b="0" i="0" u="none" strike="noStrike" noProof="0">
                        <a:solidFill>
                          <a:srgbClr val="000000"/>
                        </a:solidFill>
                        <a:latin typeface="Apto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0" i="0" u="none" strike="noStrike" noProof="0">
                          <a:solidFill>
                            <a:srgbClr val="132E53"/>
                          </a:solidFill>
                          <a:latin typeface="Aptos"/>
                        </a:rPr>
                        <a:t>Other Maryland Locations (N=5)</a:t>
                      </a:r>
                      <a:endParaRPr lang="en-US" sz="2800" b="0" i="0" u="none" strike="noStrike" noProof="0">
                        <a:solidFill>
                          <a:srgbClr val="000000"/>
                        </a:solidFill>
                        <a:latin typeface="Aptos"/>
                      </a:endParaRPr>
                    </a:p>
                    <a:p>
                      <a:pPr lvl="0">
                        <a:buNone/>
                      </a:pP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68468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marR="0" lvl="0" indent="-285750" algn="l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900" b="0" i="0" u="none" strike="noStrike" noProof="0">
                          <a:solidFill>
                            <a:srgbClr val="002060"/>
                          </a:solidFill>
                          <a:latin typeface="Aptos"/>
                        </a:rPr>
                        <a:t>Aion Trauma Center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900" b="0" i="0" u="none" strike="noStrike" noProof="0">
                          <a:solidFill>
                            <a:srgbClr val="002060"/>
                          </a:solidFill>
                          <a:latin typeface="Aptos"/>
                        </a:rPr>
                        <a:t>Breakthrough Therapeutic Concepts (Severna Park)</a:t>
                      </a:r>
                      <a:endParaRPr lang="en-US" sz="1900" b="0" i="0" u="none" strike="noStrike" noProof="0">
                        <a:solidFill>
                          <a:srgbClr val="132E53"/>
                        </a:solidFill>
                        <a:latin typeface="Apto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47442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marR="0" lvl="0" indent="-285750" algn="l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132E53"/>
                        </a:buClr>
                        <a:buFont typeface="Arial,Sans-Serif"/>
                        <a:buChar char="•"/>
                      </a:pPr>
                      <a:r>
                        <a:rPr lang="en-US" sz="1900" b="0" i="0" u="none" strike="noStrike" noProof="0">
                          <a:solidFill>
                            <a:srgbClr val="002060"/>
                          </a:solidFill>
                          <a:latin typeface="Aptos"/>
                        </a:rPr>
                        <a:t>Clearview Communities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132E53"/>
                        </a:buClr>
                        <a:buFont typeface="Arial,Sans-Serif"/>
                        <a:buChar char="•"/>
                      </a:pPr>
                      <a:r>
                        <a:rPr lang="en-US" sz="1900" b="0" i="0" u="none" strike="noStrike" noProof="0">
                          <a:solidFill>
                            <a:srgbClr val="002060"/>
                          </a:solidFill>
                          <a:latin typeface="Aptos"/>
                        </a:rPr>
                        <a:t>Guiding Therapy (Annapolis)</a:t>
                      </a:r>
                      <a:endParaRPr lang="en-US" sz="1900" b="0" i="0" u="none" strike="noStrike" noProof="0">
                        <a:solidFill>
                          <a:srgbClr val="132E53"/>
                        </a:solidFill>
                        <a:latin typeface="Apto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55039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marR="0" lvl="0" indent="-285750" algn="l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132E53"/>
                        </a:buClr>
                        <a:buFont typeface="Arial,Sans-Serif"/>
                        <a:buChar char="•"/>
                      </a:pPr>
                      <a:r>
                        <a:rPr lang="en-US" sz="1900" b="0" i="0" u="none" strike="noStrike" noProof="0">
                          <a:solidFill>
                            <a:srgbClr val="002060"/>
                          </a:solidFill>
                          <a:latin typeface="Aptos"/>
                        </a:rPr>
                        <a:t>Wells House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132E53"/>
                        </a:buClr>
                        <a:buFont typeface="Arial,Sans-Serif"/>
                        <a:buChar char="•"/>
                      </a:pPr>
                      <a:r>
                        <a:rPr lang="en-US" sz="1900" b="0" i="0" u="none" strike="noStrike" noProof="0">
                          <a:solidFill>
                            <a:srgbClr val="002060"/>
                          </a:solidFill>
                          <a:latin typeface="Aptos"/>
                        </a:rPr>
                        <a:t>Life Renewal Services (Westminster)</a:t>
                      </a:r>
                      <a:endParaRPr lang="en-US" sz="1900" b="0" i="0" u="none" strike="noStrike" noProof="0">
                        <a:solidFill>
                          <a:srgbClr val="132E53"/>
                        </a:solidFill>
                        <a:latin typeface="Apto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52501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marR="0" lvl="0" indent="-285750" algn="l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132E53"/>
                        </a:buClr>
                        <a:buFont typeface="Arial,Sans-Serif"/>
                        <a:buChar char="•"/>
                      </a:pPr>
                      <a:r>
                        <a:rPr lang="en-US" sz="1900" b="0" i="0" u="none" strike="noStrike" noProof="0">
                          <a:solidFill>
                            <a:srgbClr val="002060"/>
                          </a:solidFill>
                          <a:latin typeface="Aptos"/>
                        </a:rPr>
                        <a:t>LifeChange Therapy Now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132E53"/>
                        </a:buClr>
                        <a:buFont typeface="Arial,Sans-Serif"/>
                        <a:buChar char="•"/>
                      </a:pPr>
                      <a:r>
                        <a:rPr lang="en-US" sz="1900" b="0" i="0" u="none" strike="noStrike" noProof="0">
                          <a:solidFill>
                            <a:srgbClr val="002060"/>
                          </a:solidFill>
                          <a:latin typeface="Aptos"/>
                        </a:rPr>
                        <a:t>Vertex Counseling and Wellness (Germantown)</a:t>
                      </a:r>
                      <a:endParaRPr lang="en-US" sz="1900" b="0" i="0" u="none" strike="noStrike" noProof="0">
                        <a:solidFill>
                          <a:srgbClr val="132E53"/>
                        </a:solidFill>
                        <a:latin typeface="Apto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7188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marR="0" lvl="0" indent="-285750" algn="l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132E53"/>
                        </a:buClr>
                        <a:buFont typeface="Arial,Sans-Serif"/>
                        <a:buChar char="•"/>
                      </a:pPr>
                      <a:r>
                        <a:rPr lang="en-US" sz="1900" b="0" i="0" u="none" strike="noStrike" noProof="0">
                          <a:solidFill>
                            <a:srgbClr val="002060"/>
                          </a:solidFill>
                          <a:latin typeface="Aptos"/>
                        </a:rPr>
                        <a:t>Phoenix Recovery Academy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lvl="0" indent="-285750">
                        <a:buFont typeface="Arial"/>
                        <a:buChar char="•"/>
                      </a:pPr>
                      <a:r>
                        <a:rPr lang="en-US" sz="1900" b="0" i="0" u="none" strike="noStrike" noProof="0">
                          <a:solidFill>
                            <a:srgbClr val="002060"/>
                          </a:solidFill>
                          <a:latin typeface="Aptos"/>
                        </a:rPr>
                        <a:t>Goody Counseling (Lutherville)</a:t>
                      </a:r>
                      <a:endParaRPr lang="en-US" sz="19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4777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marR="0" lvl="0" indent="-285750" algn="l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132E53"/>
                        </a:buClr>
                        <a:buFont typeface="Arial,Sans-Serif"/>
                        <a:buChar char="•"/>
                      </a:pPr>
                      <a:r>
                        <a:rPr lang="en-US" sz="1900" b="0" i="0" u="none" strike="noStrike" noProof="0">
                          <a:solidFill>
                            <a:srgbClr val="002060"/>
                          </a:solidFill>
                          <a:latin typeface="Aptos"/>
                        </a:rPr>
                        <a:t>Mind Body Wellness</a:t>
                      </a:r>
                      <a:endParaRPr lang="en-US" sz="1900" b="0" i="0" u="none" strike="noStrike" noProof="0">
                        <a:solidFill>
                          <a:srgbClr val="132E53"/>
                        </a:solidFill>
                        <a:latin typeface="Apto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48360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00194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0C4BAE-8CDC-8111-AC41-D81AF4E61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D2EC4-8B00-E181-9E09-B0CF20D127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309" y="372052"/>
            <a:ext cx="11679382" cy="1346344"/>
          </a:xfrm>
        </p:spPr>
        <p:txBody>
          <a:bodyPr/>
          <a:lstStyle/>
          <a:p>
            <a:r>
              <a:rPr lang="en-US"/>
              <a:t>NEWLY ADDED SITES FOR CMHC (cont'd)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EAAB1F-3CE7-4416-3C0F-DF646D297C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3546" y="1525443"/>
            <a:ext cx="3461328" cy="346531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endParaRPr lang="en-US">
              <a:solidFill>
                <a:srgbClr val="132E53"/>
              </a:solidFill>
              <a:latin typeface="Aptos"/>
              <a:ea typeface="+mn-lt"/>
              <a:cs typeface="Arial"/>
            </a:endParaRPr>
          </a:p>
          <a:p>
            <a:pPr marL="0" indent="0" algn="ctr">
              <a:buNone/>
            </a:pPr>
            <a:endParaRPr lang="en-US" sz="1900">
              <a:ea typeface="+mn-lt"/>
              <a:cs typeface="+mn-lt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80FC6F9E-A753-E6F9-8E71-51F1AB5CEE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5211567"/>
              </p:ext>
            </p:extLst>
          </p:nvPr>
        </p:nvGraphicFramePr>
        <p:xfrm>
          <a:off x="284018" y="1738745"/>
          <a:ext cx="11604596" cy="15452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02298">
                  <a:extLst>
                    <a:ext uri="{9D8B030D-6E8A-4147-A177-3AD203B41FA5}">
                      <a16:colId xmlns:a16="http://schemas.microsoft.com/office/drawing/2014/main" val="3582688878"/>
                    </a:ext>
                  </a:extLst>
                </a:gridCol>
                <a:gridCol w="5802298">
                  <a:extLst>
                    <a:ext uri="{9D8B030D-6E8A-4147-A177-3AD203B41FA5}">
                      <a16:colId xmlns:a16="http://schemas.microsoft.com/office/drawing/2014/main" val="357784381"/>
                    </a:ext>
                  </a:extLst>
                </a:gridCol>
              </a:tblGrid>
              <a:tr h="803563"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0" i="0" u="none" strike="noStrike" noProof="0">
                          <a:solidFill>
                            <a:srgbClr val="132E53"/>
                          </a:solidFill>
                          <a:latin typeface="Aptos"/>
                        </a:rPr>
                        <a:t>Virginia, MD (N=2)</a:t>
                      </a:r>
                      <a:endParaRPr lang="en-US" sz="2800" b="0" i="0" u="none" strike="noStrike" noProof="0">
                        <a:solidFill>
                          <a:srgbClr val="000000"/>
                        </a:solidFill>
                        <a:latin typeface="Apto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0" i="0" u="none" strike="noStrike" noProof="0">
                          <a:solidFill>
                            <a:srgbClr val="132E53"/>
                          </a:solidFill>
                          <a:latin typeface="Aptos"/>
                        </a:rPr>
                        <a:t>Virtual Intensive Outpatient (N=1)</a:t>
                      </a:r>
                      <a:endParaRPr lang="en-US" sz="2800" b="0" i="0" u="none" strike="noStrike" noProof="0">
                        <a:solidFill>
                          <a:srgbClr val="000000"/>
                        </a:solidFill>
                        <a:latin typeface="Apto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68468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marR="0" lvl="0" indent="-285750" algn="l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900" b="0" i="0" u="none" strike="noStrike" noProof="0">
                          <a:solidFill>
                            <a:srgbClr val="002060"/>
                          </a:solidFill>
                        </a:rPr>
                        <a:t>Comprehensive Counseling Services (Winchester)</a:t>
                      </a:r>
                      <a:endParaRPr lang="en-US" sz="19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l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Font typeface="Arial"/>
                        <a:buChar char="•"/>
                      </a:pPr>
                      <a:r>
                        <a:rPr lang="en-US" sz="1900" b="0" i="0" u="none" strike="noStrike" noProof="0">
                          <a:solidFill>
                            <a:srgbClr val="002060"/>
                          </a:solidFill>
                          <a:latin typeface="Aptos"/>
                        </a:rPr>
                        <a:t>Charlie Health</a:t>
                      </a:r>
                      <a:endParaRPr lang="en-US" sz="1900" b="0" i="0" u="none" strike="noStrike" noProof="0">
                        <a:solidFill>
                          <a:srgbClr val="132E53"/>
                        </a:solidFill>
                        <a:latin typeface="Apto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47442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marR="0" lvl="0" indent="-285750" algn="l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132E53"/>
                        </a:buClr>
                        <a:buFont typeface="Arial,Sans-Serif"/>
                        <a:buChar char="•"/>
                      </a:pPr>
                      <a:r>
                        <a:rPr lang="en-US" sz="1900" b="0" i="0" u="none" strike="noStrike" noProof="0">
                          <a:solidFill>
                            <a:srgbClr val="002060"/>
                          </a:solidFill>
                        </a:rPr>
                        <a:t>Connections4Life (Leesburg)</a:t>
                      </a:r>
                      <a:endParaRPr lang="en-US" sz="1900" b="0" i="0" u="none" strike="noStrike" noProof="0">
                        <a:solidFill>
                          <a:srgbClr val="002060"/>
                        </a:solidFill>
                        <a:latin typeface="Apto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>
                        <a:lnSpc>
                          <a:spcPct val="90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132E53"/>
                        </a:buClr>
                        <a:buNone/>
                      </a:pPr>
                      <a:endParaRPr lang="en-US" sz="1900" b="0" i="0" u="none" strike="noStrike" noProof="0">
                        <a:solidFill>
                          <a:srgbClr val="002060"/>
                        </a:solidFill>
                        <a:latin typeface="Apto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55039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2719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M.S Counseling Program</a:t>
            </a:r>
            <a:br>
              <a:rPr lang="en-US"/>
            </a:br>
            <a:r>
              <a:rPr lang="en-US"/>
              <a:t>Advisory Board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June 3, 2025</a:t>
            </a:r>
          </a:p>
        </p:txBody>
      </p:sp>
    </p:spTree>
    <p:extLst>
      <p:ext uri="{BB962C8B-B14F-4D97-AF65-F5344CB8AC3E}">
        <p14:creationId xmlns:p14="http://schemas.microsoft.com/office/powerpoint/2010/main" val="40810043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4E2423-AE5E-A8CD-5EA4-3FCE3F960F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F41F8-39EC-ED93-8C0C-5CA64E239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Practicum &amp; internship updates: School Counseling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6C2F1-FCA6-9E1D-0163-23B4D6D99E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Updates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/>
              <a:t>Moved to Fall and Spring starts only with no summer option due to limited opportunities for placement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/>
              <a:t>New SC Practicum &amp; Internship Manual Developed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/>
              <a:t>New protocols and procedures developed </a:t>
            </a:r>
          </a:p>
          <a:p>
            <a:r>
              <a:rPr lang="en-US"/>
              <a:t>Placements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/>
              <a:t>Spring 2025: 7 in practicum, 6 in Internship II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/>
              <a:t>Fall 2025 (expected): 3 in practicum, 7 in Internship I</a:t>
            </a:r>
          </a:p>
        </p:txBody>
      </p:sp>
    </p:spTree>
    <p:extLst>
      <p:ext uri="{BB962C8B-B14F-4D97-AF65-F5344CB8AC3E}">
        <p14:creationId xmlns:p14="http://schemas.microsoft.com/office/powerpoint/2010/main" val="8726340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0E034-BBB4-CD4C-B973-3CE49CE73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Neighborhood Counseling training center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AAA6E8-FA61-C7CD-3D22-3AA314C417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en-US"/>
              <a:t>January – May: supported 21 Site Fellows and Practicum Volunteers at NCTC</a:t>
            </a:r>
          </a:p>
          <a:p>
            <a:pPr>
              <a:lnSpc>
                <a:spcPct val="120000"/>
              </a:lnSpc>
            </a:pPr>
            <a:r>
              <a:rPr lang="en-US">
                <a:ea typeface="+mn-lt"/>
                <a:cs typeface="+mn-lt"/>
              </a:rPr>
              <a:t>Summer 2025: 9 Site Fellows,  2 International Students, and 8 Practicum students</a:t>
            </a:r>
            <a:endParaRPr lang="en-US"/>
          </a:p>
          <a:p>
            <a:pPr>
              <a:lnSpc>
                <a:spcPct val="120000"/>
              </a:lnSpc>
            </a:pPr>
            <a:r>
              <a:rPr lang="en-US">
                <a:ea typeface="+mn-lt"/>
                <a:cs typeface="+mn-lt"/>
              </a:rPr>
              <a:t>732 Individual sessions provided January 2025 – May 8</a:t>
            </a:r>
            <a:r>
              <a:rPr lang="en-US" baseline="30000">
                <a:ea typeface="+mn-lt"/>
                <a:cs typeface="+mn-lt"/>
              </a:rPr>
              <a:t>th</a:t>
            </a:r>
            <a:r>
              <a:rPr lang="en-US">
                <a:ea typeface="+mn-lt"/>
                <a:cs typeface="+mn-lt"/>
              </a:rPr>
              <a:t>, 2025</a:t>
            </a:r>
            <a:endParaRPr lang="en-US"/>
          </a:p>
          <a:p>
            <a:pPr>
              <a:lnSpc>
                <a:spcPct val="120000"/>
              </a:lnSpc>
            </a:pPr>
            <a:r>
              <a:rPr lang="en-US">
                <a:ea typeface="+mn-lt"/>
                <a:cs typeface="+mn-lt"/>
              </a:rPr>
              <a:t>187 hours of direct supervision provided by Director Stephanie Snyder from January 2025 to May 2025.</a:t>
            </a:r>
            <a:endParaRPr lang="en-US"/>
          </a:p>
          <a:p>
            <a:pPr>
              <a:lnSpc>
                <a:spcPct val="120000"/>
              </a:lnSpc>
            </a:pPr>
            <a:r>
              <a:rPr lang="en-US"/>
              <a:t>Top presenting concerns:</a:t>
            </a:r>
          </a:p>
          <a:p>
            <a:pPr lvl="1">
              <a:lnSpc>
                <a:spcPct val="120000"/>
              </a:lnSpc>
              <a:buFont typeface="Courier New" panose="020B0604020202020204" pitchFamily="34" charset="0"/>
              <a:buChar char="o"/>
            </a:pPr>
            <a:r>
              <a:rPr lang="en-US">
                <a:ea typeface="+mn-lt"/>
                <a:cs typeface="+mn-lt"/>
              </a:rPr>
              <a:t>Generalized Anxiety Disorder </a:t>
            </a:r>
            <a:endParaRPr lang="en-US"/>
          </a:p>
          <a:p>
            <a:pPr lvl="1">
              <a:lnSpc>
                <a:spcPct val="120000"/>
              </a:lnSpc>
              <a:buFont typeface="Courier New" panose="020B0604020202020204" pitchFamily="34" charset="0"/>
              <a:buChar char="o"/>
            </a:pPr>
            <a:r>
              <a:rPr lang="en-US">
                <a:ea typeface="+mn-lt"/>
                <a:cs typeface="+mn-lt"/>
              </a:rPr>
              <a:t>Major Depressive Disorder </a:t>
            </a:r>
            <a:endParaRPr lang="en-US"/>
          </a:p>
          <a:p>
            <a:pPr lvl="1">
              <a:lnSpc>
                <a:spcPct val="120000"/>
              </a:lnSpc>
              <a:buFont typeface="Courier New" panose="020B0604020202020204" pitchFamily="34" charset="0"/>
              <a:buChar char="o"/>
            </a:pPr>
            <a:r>
              <a:rPr lang="en-US">
                <a:ea typeface="+mn-lt"/>
                <a:cs typeface="+mn-lt"/>
              </a:rPr>
              <a:t>Adjustment Disorder </a:t>
            </a:r>
            <a:endParaRPr lang="en-US"/>
          </a:p>
          <a:p>
            <a:pPr lvl="1">
              <a:lnSpc>
                <a:spcPct val="120000"/>
              </a:lnSpc>
              <a:buFont typeface="Courier New" panose="020B0604020202020204" pitchFamily="34" charset="0"/>
              <a:buChar char="o"/>
            </a:pPr>
            <a:r>
              <a:rPr lang="en-US">
                <a:ea typeface="+mn-lt"/>
                <a:cs typeface="+mn-lt"/>
              </a:rPr>
              <a:t>Unspecified Problem Related to Psychosocial Circumstances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0266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40AB8-A9A5-D4B5-111D-46823F7EC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NCE results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5DC6C8-014D-8DFD-B9A6-9CC7CE6E9EC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Sti</a:t>
            </a:r>
          </a:p>
        </p:txBody>
      </p:sp>
      <p:pic>
        <p:nvPicPr>
          <p:cNvPr id="4" name="Picture 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11CEDA0-1E62-3A35-D4B6-8CD0D1810C7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263" t="10940" r="6237" b="7733"/>
          <a:stretch>
            <a:fillRect/>
          </a:stretch>
        </p:blipFill>
        <p:spPr>
          <a:xfrm>
            <a:off x="4478481" y="639924"/>
            <a:ext cx="7362573" cy="557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2665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9EADA-6DEB-CD44-079C-8CE47E279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Program Evaluation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0C5E149F-F4A7-31E7-8B23-5418370CD4F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73088260"/>
              </p:ext>
            </p:extLst>
          </p:nvPr>
        </p:nvGraphicFramePr>
        <p:xfrm>
          <a:off x="839555" y="1346326"/>
          <a:ext cx="10515596" cy="392228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377771">
                  <a:extLst>
                    <a:ext uri="{9D8B030D-6E8A-4147-A177-3AD203B41FA5}">
                      <a16:colId xmlns:a16="http://schemas.microsoft.com/office/drawing/2014/main" val="2760431388"/>
                    </a:ext>
                  </a:extLst>
                </a:gridCol>
                <a:gridCol w="1627565">
                  <a:extLst>
                    <a:ext uri="{9D8B030D-6E8A-4147-A177-3AD203B41FA5}">
                      <a16:colId xmlns:a16="http://schemas.microsoft.com/office/drawing/2014/main" val="3305667369"/>
                    </a:ext>
                  </a:extLst>
                </a:gridCol>
                <a:gridCol w="1627565">
                  <a:extLst>
                    <a:ext uri="{9D8B030D-6E8A-4147-A177-3AD203B41FA5}">
                      <a16:colId xmlns:a16="http://schemas.microsoft.com/office/drawing/2014/main" val="1087811340"/>
                    </a:ext>
                  </a:extLst>
                </a:gridCol>
                <a:gridCol w="1627565">
                  <a:extLst>
                    <a:ext uri="{9D8B030D-6E8A-4147-A177-3AD203B41FA5}">
                      <a16:colId xmlns:a16="http://schemas.microsoft.com/office/drawing/2014/main" val="3063561365"/>
                    </a:ext>
                  </a:extLst>
                </a:gridCol>
                <a:gridCol w="1627565">
                  <a:extLst>
                    <a:ext uri="{9D8B030D-6E8A-4147-A177-3AD203B41FA5}">
                      <a16:colId xmlns:a16="http://schemas.microsoft.com/office/drawing/2014/main" val="2214533879"/>
                    </a:ext>
                  </a:extLst>
                </a:gridCol>
                <a:gridCol w="1627565">
                  <a:extLst>
                    <a:ext uri="{9D8B030D-6E8A-4147-A177-3AD203B41FA5}">
                      <a16:colId xmlns:a16="http://schemas.microsoft.com/office/drawing/2014/main" val="662510945"/>
                    </a:ext>
                  </a:extLst>
                </a:gridCol>
              </a:tblGrid>
              <a:tr h="355094">
                <a:tc>
                  <a:txBody>
                    <a:bodyPr/>
                    <a:lstStyle/>
                    <a:p>
                      <a:pPr fontAlgn="base">
                        <a:lnSpc>
                          <a:spcPts val="2175"/>
                        </a:lnSpc>
                        <a:buNone/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KPI</a:t>
                      </a: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14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ts val="2175"/>
                        </a:lnSpc>
                        <a:buNone/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2020-2021</a:t>
                      </a: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14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ts val="2175"/>
                        </a:lnSpc>
                        <a:buNone/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2021-2022</a:t>
                      </a: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14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ts val="2175"/>
                        </a:lnSpc>
                        <a:buNone/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2022-2023</a:t>
                      </a: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14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ts val="2175"/>
                        </a:lnSpc>
                        <a:buNone/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2023-2024</a:t>
                      </a: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14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2175"/>
                        </a:lnSpc>
                        <a:buNone/>
                      </a:pPr>
                      <a:r>
                        <a:rPr lang="en-US" sz="2000" b="1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2024-2025</a:t>
                      </a:r>
                    </a:p>
                  </a:txBody>
                  <a:tcPr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714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6953134"/>
                  </a:ext>
                </a:extLst>
              </a:tr>
              <a:tr h="355094"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40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Overall Mean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14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ts val="1650"/>
                        </a:lnSpc>
                        <a:buNone/>
                      </a:pPr>
                      <a:r>
                        <a:rPr lang="en-US" sz="140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3.51 (88%)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14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ts val="1650"/>
                        </a:lnSpc>
                        <a:buNone/>
                      </a:pPr>
                      <a:r>
                        <a:rPr lang="en-US" sz="140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3.58 (89%)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14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ts val="1650"/>
                        </a:lnSpc>
                        <a:buNone/>
                      </a:pPr>
                      <a:r>
                        <a:rPr lang="en-US" sz="140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3.57 (89%)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14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ts val="1650"/>
                        </a:lnSpc>
                        <a:buNone/>
                      </a:pPr>
                      <a:r>
                        <a:rPr lang="en-US" sz="140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3.66 (89%)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14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40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3.73 (91%)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714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07762603"/>
                  </a:ext>
                </a:extLst>
              </a:tr>
              <a:tr h="355094"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40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1 – Roles &amp; Responsibilities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ts val="1650"/>
                        </a:lnSpc>
                        <a:buNone/>
                      </a:pPr>
                      <a:r>
                        <a:rPr lang="en-US" sz="140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3.77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ts val="1650"/>
                        </a:lnSpc>
                        <a:buNone/>
                      </a:pPr>
                      <a:r>
                        <a:rPr lang="en-US" sz="140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3.83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ts val="1650"/>
                        </a:lnSpc>
                        <a:buNone/>
                      </a:pPr>
                      <a:r>
                        <a:rPr lang="en-US" sz="140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3.80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ts val="1650"/>
                        </a:lnSpc>
                        <a:buNone/>
                      </a:pPr>
                      <a:r>
                        <a:rPr lang="en-US" sz="140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3.72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40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3.83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5340918"/>
                  </a:ext>
                </a:extLst>
              </a:tr>
              <a:tr h="355094"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40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2 – Ethics 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ts val="1650"/>
                        </a:lnSpc>
                        <a:buNone/>
                      </a:pPr>
                      <a:r>
                        <a:rPr lang="en-US" sz="140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3.89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ts val="1650"/>
                        </a:lnSpc>
                        <a:buNone/>
                      </a:pPr>
                      <a:r>
                        <a:rPr lang="en-US" sz="140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3.61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ts val="1650"/>
                        </a:lnSpc>
                        <a:buNone/>
                      </a:pPr>
                      <a:r>
                        <a:rPr lang="en-US" sz="140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3.80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ts val="1650"/>
                        </a:lnSpc>
                        <a:buNone/>
                      </a:pPr>
                      <a:r>
                        <a:rPr lang="en-US" sz="140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3.77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40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3.93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289833"/>
                  </a:ext>
                </a:extLst>
              </a:tr>
              <a:tr h="355094"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40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3 – Multicultural Counseling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ts val="1650"/>
                        </a:lnSpc>
                        <a:buNone/>
                      </a:pPr>
                      <a:r>
                        <a:rPr lang="en-US" sz="140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3.49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ts val="1650"/>
                        </a:lnSpc>
                        <a:buNone/>
                      </a:pPr>
                      <a:r>
                        <a:rPr lang="en-US" sz="140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3.37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ts val="1650"/>
                        </a:lnSpc>
                        <a:buNone/>
                      </a:pPr>
                      <a:r>
                        <a:rPr lang="en-US" sz="140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3.48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ts val="1650"/>
                        </a:lnSpc>
                        <a:buNone/>
                      </a:pPr>
                      <a:r>
                        <a:rPr lang="en-US" sz="140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3.7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40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3.7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5775043"/>
                  </a:ext>
                </a:extLst>
              </a:tr>
              <a:tr h="355094"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40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4 – Human Development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ts val="1650"/>
                        </a:lnSpc>
                        <a:buNone/>
                      </a:pPr>
                      <a:r>
                        <a:rPr lang="en-US" sz="140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3.52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ts val="1650"/>
                        </a:lnSpc>
                        <a:buNone/>
                      </a:pPr>
                      <a:r>
                        <a:rPr lang="en-US" sz="140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3.39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ts val="1650"/>
                        </a:lnSpc>
                        <a:buNone/>
                      </a:pPr>
                      <a:r>
                        <a:rPr lang="en-US" sz="140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3.43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ts val="1650"/>
                        </a:lnSpc>
                        <a:buNone/>
                      </a:pPr>
                      <a:r>
                        <a:rPr lang="en-US" sz="140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3.61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40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3.8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2775570"/>
                  </a:ext>
                </a:extLst>
              </a:tr>
              <a:tr h="355094"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40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5 – Career Counseling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ts val="1650"/>
                        </a:lnSpc>
                        <a:buNone/>
                      </a:pPr>
                      <a:r>
                        <a:rPr lang="en-US" sz="140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3.43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ts val="1650"/>
                        </a:lnSpc>
                        <a:buNone/>
                      </a:pPr>
                      <a:r>
                        <a:rPr lang="en-US" sz="140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3.71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ts val="1650"/>
                        </a:lnSpc>
                        <a:buNone/>
                      </a:pPr>
                      <a:r>
                        <a:rPr lang="en-US" sz="140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3.67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ts val="1650"/>
                        </a:lnSpc>
                        <a:buNone/>
                      </a:pPr>
                      <a:r>
                        <a:rPr lang="en-US" sz="140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3.89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40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3.88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0967112"/>
                  </a:ext>
                </a:extLst>
              </a:tr>
              <a:tr h="355094"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40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6 – Theories 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ts val="1650"/>
                        </a:lnSpc>
                        <a:buNone/>
                      </a:pPr>
                      <a:r>
                        <a:rPr lang="en-US" sz="140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3.42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ts val="1650"/>
                        </a:lnSpc>
                        <a:buNone/>
                      </a:pPr>
                      <a:r>
                        <a:rPr lang="en-US" sz="140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3.42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ts val="1650"/>
                        </a:lnSpc>
                        <a:buNone/>
                      </a:pPr>
                      <a:r>
                        <a:rPr lang="en-US" sz="140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3.40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ts val="1650"/>
                        </a:lnSpc>
                        <a:buNone/>
                      </a:pPr>
                      <a:r>
                        <a:rPr lang="en-US" sz="140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3.64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40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3.66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4343826"/>
                  </a:ext>
                </a:extLst>
              </a:tr>
              <a:tr h="355094"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40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7 – Interviewing Techniques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ts val="1650"/>
                        </a:lnSpc>
                        <a:buNone/>
                      </a:pPr>
                      <a:r>
                        <a:rPr lang="en-US" sz="140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3.48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ts val="1650"/>
                        </a:lnSpc>
                        <a:buNone/>
                      </a:pPr>
                      <a:r>
                        <a:rPr lang="en-US" sz="140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3.59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ts val="1650"/>
                        </a:lnSpc>
                        <a:buNone/>
                      </a:pPr>
                      <a:r>
                        <a:rPr lang="en-US" sz="140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3.49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ts val="1650"/>
                        </a:lnSpc>
                        <a:buNone/>
                      </a:pPr>
                      <a:r>
                        <a:rPr lang="en-US" sz="140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3.7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40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3.65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4289656"/>
                  </a:ext>
                </a:extLst>
              </a:tr>
              <a:tr h="355094"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40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8 – Group Counseling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ts val="1650"/>
                        </a:lnSpc>
                        <a:buNone/>
                      </a:pPr>
                      <a:r>
                        <a:rPr lang="en-US" sz="140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3.51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ts val="1650"/>
                        </a:lnSpc>
                        <a:buNone/>
                      </a:pPr>
                      <a:r>
                        <a:rPr lang="en-US" sz="140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3.62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ts val="1650"/>
                        </a:lnSpc>
                        <a:buNone/>
                      </a:pPr>
                      <a:r>
                        <a:rPr lang="en-US" sz="140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3.80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ts val="1650"/>
                        </a:lnSpc>
                        <a:buNone/>
                      </a:pPr>
                      <a:r>
                        <a:rPr lang="en-US" sz="140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3.68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40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3.77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6533952"/>
                  </a:ext>
                </a:extLst>
              </a:tr>
              <a:tr h="355094"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40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9 – Assessment 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ts val="1650"/>
                        </a:lnSpc>
                        <a:buNone/>
                      </a:pPr>
                      <a:r>
                        <a:rPr lang="en-US" sz="140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3.51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ts val="1650"/>
                        </a:lnSpc>
                        <a:buNone/>
                      </a:pPr>
                      <a:r>
                        <a:rPr lang="en-US" sz="140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3.53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ts val="1650"/>
                        </a:lnSpc>
                        <a:buNone/>
                      </a:pPr>
                      <a:r>
                        <a:rPr lang="en-US" sz="140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3.58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ts val="1650"/>
                        </a:lnSpc>
                        <a:buNone/>
                      </a:pPr>
                      <a:r>
                        <a:rPr lang="en-US" sz="1400">
                          <a:solidFill>
                            <a:schemeClr val="tx1"/>
                          </a:solidFill>
                          <a:effectLst/>
                          <a:latin typeface="Aptos"/>
                        </a:rPr>
                        <a:t>3.57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ts val="1650"/>
                        </a:lnSpc>
                        <a:buNone/>
                      </a:pPr>
                      <a:r>
                        <a:rPr lang="en-US" sz="140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3.79</a:t>
                      </a: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22872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184652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09A68C-89D1-5CF4-4DBE-B7ACA96566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1AE09-58E8-4C9F-38A9-2BDBBC6B0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Program Evaluation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CC7CE89-321E-A9F1-6868-2CC3EF04630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0788982"/>
              </p:ext>
            </p:extLst>
          </p:nvPr>
        </p:nvGraphicFramePr>
        <p:xfrm>
          <a:off x="839555" y="1346326"/>
          <a:ext cx="10515596" cy="360835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377771">
                  <a:extLst>
                    <a:ext uri="{9D8B030D-6E8A-4147-A177-3AD203B41FA5}">
                      <a16:colId xmlns:a16="http://schemas.microsoft.com/office/drawing/2014/main" val="2760431388"/>
                    </a:ext>
                  </a:extLst>
                </a:gridCol>
                <a:gridCol w="1627565">
                  <a:extLst>
                    <a:ext uri="{9D8B030D-6E8A-4147-A177-3AD203B41FA5}">
                      <a16:colId xmlns:a16="http://schemas.microsoft.com/office/drawing/2014/main" val="3305667369"/>
                    </a:ext>
                  </a:extLst>
                </a:gridCol>
                <a:gridCol w="1627565">
                  <a:extLst>
                    <a:ext uri="{9D8B030D-6E8A-4147-A177-3AD203B41FA5}">
                      <a16:colId xmlns:a16="http://schemas.microsoft.com/office/drawing/2014/main" val="1087811340"/>
                    </a:ext>
                  </a:extLst>
                </a:gridCol>
                <a:gridCol w="1627565">
                  <a:extLst>
                    <a:ext uri="{9D8B030D-6E8A-4147-A177-3AD203B41FA5}">
                      <a16:colId xmlns:a16="http://schemas.microsoft.com/office/drawing/2014/main" val="3063561365"/>
                    </a:ext>
                  </a:extLst>
                </a:gridCol>
                <a:gridCol w="1627565">
                  <a:extLst>
                    <a:ext uri="{9D8B030D-6E8A-4147-A177-3AD203B41FA5}">
                      <a16:colId xmlns:a16="http://schemas.microsoft.com/office/drawing/2014/main" val="2214533879"/>
                    </a:ext>
                  </a:extLst>
                </a:gridCol>
                <a:gridCol w="1627565">
                  <a:extLst>
                    <a:ext uri="{9D8B030D-6E8A-4147-A177-3AD203B41FA5}">
                      <a16:colId xmlns:a16="http://schemas.microsoft.com/office/drawing/2014/main" val="662510945"/>
                    </a:ext>
                  </a:extLst>
                </a:gridCol>
              </a:tblGrid>
              <a:tr h="355094">
                <a:tc>
                  <a:txBody>
                    <a:bodyPr/>
                    <a:lstStyle/>
                    <a:p>
                      <a:pPr lvl="0" algn="l">
                        <a:lnSpc>
                          <a:spcPts val="750"/>
                        </a:lnSpc>
                        <a:buNone/>
                      </a:pPr>
                      <a:r>
                        <a:rPr lang="en-US" sz="2000" b="1" i="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KPI</a:t>
                      </a:r>
                    </a:p>
                  </a:txBody>
                  <a:tcPr marL="41148" marR="41148" marT="20574" marB="20574" anchor="ctr">
                    <a:lnL w="9524">
                      <a:solidFill>
                        <a:srgbClr val="FFFFFF"/>
                      </a:solidFill>
                    </a:lnL>
                    <a:lnR w="9524">
                      <a:solidFill>
                        <a:srgbClr val="FFFFFF"/>
                      </a:solidFill>
                    </a:lnR>
                    <a:lnT w="17145">
                      <a:solidFill>
                        <a:srgbClr val="FFFFFF"/>
                      </a:solidFill>
                    </a:lnT>
                    <a:lnB w="9524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ts val="750"/>
                        </a:lnSpc>
                        <a:buNone/>
                      </a:pPr>
                      <a:r>
                        <a:rPr lang="en-US" sz="2000" b="1" i="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2020-2021</a:t>
                      </a:r>
                    </a:p>
                  </a:txBody>
                  <a:tcPr marL="41148" marR="41148" marT="20574" marB="20574" anchor="ctr">
                    <a:lnL w="9524">
                      <a:solidFill>
                        <a:srgbClr val="FFFFFF"/>
                      </a:solidFill>
                    </a:lnL>
                    <a:lnR w="9524">
                      <a:solidFill>
                        <a:srgbClr val="FFFFFF"/>
                      </a:solidFill>
                    </a:lnR>
                    <a:lnT w="17145">
                      <a:solidFill>
                        <a:srgbClr val="FFFFFF"/>
                      </a:solidFill>
                    </a:lnT>
                    <a:lnB w="9524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ts val="750"/>
                        </a:lnSpc>
                        <a:buNone/>
                      </a:pPr>
                      <a:r>
                        <a:rPr lang="en-US" sz="2000" b="1" i="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2021-2022</a:t>
                      </a:r>
                    </a:p>
                  </a:txBody>
                  <a:tcPr marL="41148" marR="41148" marT="20574" marB="20574" anchor="ctr">
                    <a:lnL w="9524">
                      <a:solidFill>
                        <a:srgbClr val="FFFFFF"/>
                      </a:solidFill>
                    </a:lnL>
                    <a:lnR w="9524">
                      <a:solidFill>
                        <a:srgbClr val="FFFFFF"/>
                      </a:solidFill>
                    </a:lnR>
                    <a:lnT w="17145">
                      <a:solidFill>
                        <a:srgbClr val="FFFFFF"/>
                      </a:solidFill>
                    </a:lnT>
                    <a:lnB w="9524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ts val="750"/>
                        </a:lnSpc>
                        <a:buNone/>
                      </a:pPr>
                      <a:r>
                        <a:rPr lang="en-US" sz="2000" b="1" i="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2022-2023</a:t>
                      </a:r>
                    </a:p>
                  </a:txBody>
                  <a:tcPr marL="41148" marR="41148" marT="20574" marB="20574" anchor="ctr">
                    <a:lnL w="9524">
                      <a:solidFill>
                        <a:srgbClr val="FFFFFF"/>
                      </a:solidFill>
                    </a:lnL>
                    <a:lnR w="9524">
                      <a:solidFill>
                        <a:srgbClr val="FFFFFF"/>
                      </a:solidFill>
                    </a:lnR>
                    <a:lnT w="17145">
                      <a:solidFill>
                        <a:srgbClr val="FFFFFF"/>
                      </a:solidFill>
                    </a:lnT>
                    <a:lnB w="9524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ts val="750"/>
                        </a:lnSpc>
                        <a:buNone/>
                      </a:pPr>
                      <a:r>
                        <a:rPr lang="en-US" sz="2000" b="1" i="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2023-2024</a:t>
                      </a:r>
                    </a:p>
                  </a:txBody>
                  <a:tcPr marL="41148" marR="41148" marT="20574" marB="20574" anchor="ctr">
                    <a:lnL w="9524">
                      <a:solidFill>
                        <a:srgbClr val="FFFFFF"/>
                      </a:solidFill>
                    </a:lnL>
                    <a:lnR w="9524">
                      <a:solidFill>
                        <a:srgbClr val="FFFFFF"/>
                      </a:solidFill>
                    </a:lnR>
                    <a:lnT w="17145">
                      <a:solidFill>
                        <a:srgbClr val="FFFFFF"/>
                      </a:solidFill>
                    </a:lnT>
                    <a:lnB w="9524">
                      <a:solidFill>
                        <a:srgbClr val="FFFFFF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>
                        <a:lnSpc>
                          <a:spcPts val="750"/>
                        </a:lnSpc>
                        <a:buNone/>
                      </a:pPr>
                      <a:r>
                        <a:rPr lang="en-US" sz="2000" b="1" i="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2024-2025</a:t>
                      </a:r>
                    </a:p>
                  </a:txBody>
                  <a:tcPr marL="41148" marR="41148" marT="20574" marB="20574" anchor="ctr">
                    <a:lnL w="9524">
                      <a:solidFill>
                        <a:srgbClr val="FFFFFF"/>
                      </a:solidFill>
                    </a:lnL>
                    <a:lnR w="9524">
                      <a:solidFill>
                        <a:srgbClr val="FFFFFF"/>
                      </a:solidFill>
                    </a:lnR>
                    <a:lnT w="17145">
                      <a:solidFill>
                        <a:srgbClr val="FFFFFF"/>
                      </a:solidFill>
                    </a:lnT>
                    <a:lnB w="9524">
                      <a:solidFill>
                        <a:srgbClr val="FFFFFF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5204551"/>
                  </a:ext>
                </a:extLst>
              </a:tr>
              <a:tr h="355094">
                <a:tc>
                  <a:txBody>
                    <a:bodyPr/>
                    <a:lstStyle/>
                    <a:p>
                      <a:pPr lvl="0" algn="l" rtl="0">
                        <a:lnSpc>
                          <a:spcPts val="750"/>
                        </a:lnSpc>
                        <a:buNone/>
                      </a:pPr>
                      <a:r>
                        <a:rPr lang="en-US" sz="1400" b="0" i="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10 – Risk, Trauma, &amp; Abuse</a:t>
                      </a:r>
                    </a:p>
                  </a:txBody>
                  <a:tcPr marL="41148" marR="41148" marT="20574" marB="2057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 rtl="0">
                        <a:lnSpc>
                          <a:spcPts val="750"/>
                        </a:lnSpc>
                        <a:buNone/>
                      </a:pPr>
                      <a:r>
                        <a:rPr lang="en-US" sz="1400" b="0" i="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3.15</a:t>
                      </a:r>
                    </a:p>
                  </a:txBody>
                  <a:tcPr marL="41148" marR="41148" marT="20574" marB="2057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 rtl="0">
                        <a:lnSpc>
                          <a:spcPts val="750"/>
                        </a:lnSpc>
                        <a:buNone/>
                      </a:pPr>
                      <a:r>
                        <a:rPr lang="en-US" sz="1400" b="0" i="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3.43</a:t>
                      </a:r>
                    </a:p>
                  </a:txBody>
                  <a:tcPr marL="41148" marR="41148" marT="20574" marB="2057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 rtl="0">
                        <a:lnSpc>
                          <a:spcPts val="750"/>
                        </a:lnSpc>
                        <a:buNone/>
                      </a:pPr>
                      <a:r>
                        <a:rPr lang="en-US" sz="1400" b="0" i="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3.27</a:t>
                      </a:r>
                    </a:p>
                  </a:txBody>
                  <a:tcPr marL="41148" marR="41148" marT="20574" marB="2057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 rtl="0">
                        <a:lnSpc>
                          <a:spcPts val="750"/>
                        </a:lnSpc>
                        <a:buNone/>
                      </a:pPr>
                      <a:r>
                        <a:rPr lang="en-US" sz="1400" b="0" i="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3.55</a:t>
                      </a:r>
                    </a:p>
                  </a:txBody>
                  <a:tcPr marL="41148" marR="41148" marT="20574" marB="2057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 rtl="0">
                        <a:lnSpc>
                          <a:spcPts val="750"/>
                        </a:lnSpc>
                        <a:buNone/>
                      </a:pPr>
                      <a:r>
                        <a:rPr lang="en-US" sz="1400" b="0" i="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3.83</a:t>
                      </a:r>
                    </a:p>
                  </a:txBody>
                  <a:tcPr marL="41148" marR="41148" marT="20574" marB="2057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4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5340918"/>
                  </a:ext>
                </a:extLst>
              </a:tr>
              <a:tr h="355094">
                <a:tc>
                  <a:txBody>
                    <a:bodyPr/>
                    <a:lstStyle/>
                    <a:p>
                      <a:pPr lvl="0" algn="l" rtl="0">
                        <a:lnSpc>
                          <a:spcPts val="750"/>
                        </a:lnSpc>
                        <a:buNone/>
                      </a:pPr>
                      <a:r>
                        <a:rPr lang="en-US" sz="1400" b="0" i="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11 – Research &amp; Evaluation</a:t>
                      </a:r>
                    </a:p>
                  </a:txBody>
                  <a:tcPr marL="41148" marR="41148" marT="20574" marB="2057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 rtl="0">
                        <a:lnSpc>
                          <a:spcPts val="750"/>
                        </a:lnSpc>
                        <a:buNone/>
                      </a:pPr>
                      <a:r>
                        <a:rPr lang="en-US" sz="1400" b="0" i="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3.69</a:t>
                      </a:r>
                    </a:p>
                  </a:txBody>
                  <a:tcPr marL="41148" marR="41148" marT="20574" marB="2057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 rtl="0">
                        <a:lnSpc>
                          <a:spcPts val="750"/>
                        </a:lnSpc>
                        <a:buNone/>
                      </a:pPr>
                      <a:r>
                        <a:rPr lang="en-US" sz="1400" b="0" i="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3.50</a:t>
                      </a:r>
                    </a:p>
                  </a:txBody>
                  <a:tcPr marL="41148" marR="41148" marT="20574" marB="2057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 rtl="0">
                        <a:lnSpc>
                          <a:spcPts val="750"/>
                        </a:lnSpc>
                        <a:buNone/>
                      </a:pPr>
                      <a:r>
                        <a:rPr lang="en-US" sz="1400" b="0" i="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3.64</a:t>
                      </a:r>
                    </a:p>
                  </a:txBody>
                  <a:tcPr marL="41148" marR="41148" marT="20574" marB="2057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 rtl="0">
                        <a:lnSpc>
                          <a:spcPts val="750"/>
                        </a:lnSpc>
                        <a:buNone/>
                      </a:pPr>
                      <a:r>
                        <a:rPr lang="en-US" sz="1400" b="0" i="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3.66</a:t>
                      </a:r>
                    </a:p>
                  </a:txBody>
                  <a:tcPr marL="41148" marR="41148" marT="20574" marB="2057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 rtl="0">
                        <a:lnSpc>
                          <a:spcPts val="750"/>
                        </a:lnSpc>
                        <a:buNone/>
                      </a:pPr>
                      <a:r>
                        <a:rPr lang="en-US" sz="1400" b="0" i="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3.6</a:t>
                      </a:r>
                    </a:p>
                  </a:txBody>
                  <a:tcPr marL="41148" marR="41148" marT="20574" marB="2057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289833"/>
                  </a:ext>
                </a:extLst>
              </a:tr>
              <a:tr h="412510">
                <a:tc>
                  <a:txBody>
                    <a:bodyPr/>
                    <a:lstStyle/>
                    <a:p>
                      <a:pPr lvl="0" algn="l" rtl="0">
                        <a:lnSpc>
                          <a:spcPts val="750"/>
                        </a:lnSpc>
                        <a:buNone/>
                      </a:pPr>
                      <a:r>
                        <a:rPr lang="en-US" sz="1200" b="0" i="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12 – Acad. Ach., Coll./Car. Read.</a:t>
                      </a:r>
                    </a:p>
                  </a:txBody>
                  <a:tcPr marL="41148" marR="41148" marT="20574" marB="2057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 rtl="0">
                        <a:lnSpc>
                          <a:spcPts val="750"/>
                        </a:lnSpc>
                        <a:buNone/>
                      </a:pPr>
                      <a:r>
                        <a:rPr lang="en-US" sz="1400" b="0" i="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-</a:t>
                      </a:r>
                    </a:p>
                  </a:txBody>
                  <a:tcPr marL="41148" marR="41148" marT="20574" marB="2057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 rtl="0">
                        <a:lnSpc>
                          <a:spcPts val="750"/>
                        </a:lnSpc>
                        <a:buNone/>
                      </a:pPr>
                      <a:r>
                        <a:rPr lang="en-US" sz="1400" b="0" i="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3.71</a:t>
                      </a:r>
                    </a:p>
                  </a:txBody>
                  <a:tcPr marL="41148" marR="41148" marT="20574" marB="2057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 rtl="0">
                        <a:lnSpc>
                          <a:spcPts val="750"/>
                        </a:lnSpc>
                        <a:buNone/>
                      </a:pPr>
                      <a:r>
                        <a:rPr lang="en-US" sz="1400" b="0" i="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3.17</a:t>
                      </a:r>
                    </a:p>
                  </a:txBody>
                  <a:tcPr marL="41148" marR="41148" marT="20574" marB="2057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 rtl="0">
                        <a:lnSpc>
                          <a:spcPts val="750"/>
                        </a:lnSpc>
                        <a:buNone/>
                      </a:pPr>
                      <a:r>
                        <a:rPr lang="en-US" sz="1400" b="0" i="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3.69</a:t>
                      </a:r>
                    </a:p>
                  </a:txBody>
                  <a:tcPr marL="41148" marR="41148" marT="20574" marB="2057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 rtl="0">
                        <a:lnSpc>
                          <a:spcPts val="750"/>
                        </a:lnSpc>
                        <a:buNone/>
                      </a:pPr>
                      <a:r>
                        <a:rPr lang="en-US" sz="1400" b="0" i="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3.71</a:t>
                      </a:r>
                    </a:p>
                  </a:txBody>
                  <a:tcPr marL="41148" marR="41148" marT="20574" marB="2057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5775043"/>
                  </a:ext>
                </a:extLst>
              </a:tr>
              <a:tr h="355094">
                <a:tc>
                  <a:txBody>
                    <a:bodyPr/>
                    <a:lstStyle/>
                    <a:p>
                      <a:pPr lvl="0" algn="l" rtl="0">
                        <a:lnSpc>
                          <a:spcPts val="750"/>
                        </a:lnSpc>
                        <a:buNone/>
                      </a:pPr>
                      <a:r>
                        <a:rPr lang="en-US" sz="1200" b="0" i="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13 – School Collab. &amp; Consult.</a:t>
                      </a:r>
                    </a:p>
                  </a:txBody>
                  <a:tcPr marL="41148" marR="41148" marT="20574" marB="2057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 rtl="0">
                        <a:lnSpc>
                          <a:spcPts val="750"/>
                        </a:lnSpc>
                        <a:buNone/>
                      </a:pPr>
                      <a:r>
                        <a:rPr lang="en-US" sz="1400" b="0" i="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3.55</a:t>
                      </a:r>
                    </a:p>
                  </a:txBody>
                  <a:tcPr marL="41148" marR="41148" marT="20574" marB="2057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 rtl="0">
                        <a:lnSpc>
                          <a:spcPts val="750"/>
                        </a:lnSpc>
                        <a:buNone/>
                      </a:pPr>
                      <a:r>
                        <a:rPr lang="en-US" sz="1400" b="0" i="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3.68</a:t>
                      </a:r>
                    </a:p>
                  </a:txBody>
                  <a:tcPr marL="41148" marR="41148" marT="20574" marB="2057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 rtl="0">
                        <a:lnSpc>
                          <a:spcPts val="750"/>
                        </a:lnSpc>
                        <a:buNone/>
                      </a:pPr>
                      <a:r>
                        <a:rPr lang="en-US" sz="1400" b="0" i="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3.85</a:t>
                      </a:r>
                    </a:p>
                  </a:txBody>
                  <a:tcPr marL="41148" marR="41148" marT="20574" marB="2057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 rtl="0">
                        <a:lnSpc>
                          <a:spcPts val="750"/>
                        </a:lnSpc>
                        <a:buNone/>
                      </a:pPr>
                      <a:r>
                        <a:rPr lang="en-US" sz="1400" b="0" i="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3.72</a:t>
                      </a:r>
                    </a:p>
                  </a:txBody>
                  <a:tcPr marL="41148" marR="41148" marT="20574" marB="2057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 rtl="0">
                        <a:lnSpc>
                          <a:spcPts val="750"/>
                        </a:lnSpc>
                        <a:buNone/>
                      </a:pPr>
                      <a:r>
                        <a:rPr lang="en-US" sz="1400" b="0" i="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3.57</a:t>
                      </a:r>
                    </a:p>
                  </a:txBody>
                  <a:tcPr marL="41148" marR="41148" marT="20574" marB="2057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82775570"/>
                  </a:ext>
                </a:extLst>
              </a:tr>
              <a:tr h="355094">
                <a:tc>
                  <a:txBody>
                    <a:bodyPr/>
                    <a:lstStyle/>
                    <a:p>
                      <a:pPr lvl="0" algn="l" rtl="0">
                        <a:lnSpc>
                          <a:spcPts val="750"/>
                        </a:lnSpc>
                        <a:buNone/>
                      </a:pPr>
                      <a:r>
                        <a:rPr lang="en-US" sz="1400" b="0" i="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14 – School Prog. Dev. &amp; Eval.</a:t>
                      </a:r>
                    </a:p>
                  </a:txBody>
                  <a:tcPr marL="41148" marR="41148" marT="20574" marB="2057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 rtl="0">
                        <a:lnSpc>
                          <a:spcPts val="750"/>
                        </a:lnSpc>
                        <a:buNone/>
                      </a:pPr>
                      <a:r>
                        <a:rPr lang="en-US" sz="1400" b="0" i="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3.24</a:t>
                      </a:r>
                    </a:p>
                  </a:txBody>
                  <a:tcPr marL="41148" marR="41148" marT="20574" marB="2057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 rtl="0">
                        <a:lnSpc>
                          <a:spcPts val="750"/>
                        </a:lnSpc>
                        <a:buNone/>
                      </a:pPr>
                      <a:r>
                        <a:rPr lang="en-US" sz="1400" b="0" i="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3.46</a:t>
                      </a:r>
                    </a:p>
                  </a:txBody>
                  <a:tcPr marL="41148" marR="41148" marT="20574" marB="2057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 rtl="0">
                        <a:lnSpc>
                          <a:spcPts val="750"/>
                        </a:lnSpc>
                        <a:buNone/>
                      </a:pPr>
                      <a:r>
                        <a:rPr lang="en-US" sz="1400" b="0" i="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3.72</a:t>
                      </a:r>
                    </a:p>
                  </a:txBody>
                  <a:tcPr marL="41148" marR="41148" marT="20574" marB="2057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 rtl="0">
                        <a:lnSpc>
                          <a:spcPts val="750"/>
                        </a:lnSpc>
                        <a:buNone/>
                      </a:pPr>
                      <a:r>
                        <a:rPr lang="en-US" sz="1400" b="0" i="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3.37</a:t>
                      </a:r>
                    </a:p>
                  </a:txBody>
                  <a:tcPr marL="41148" marR="41148" marT="20574" marB="2057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 rtl="0">
                        <a:lnSpc>
                          <a:spcPts val="750"/>
                        </a:lnSpc>
                        <a:buNone/>
                      </a:pPr>
                      <a:r>
                        <a:rPr lang="en-US" sz="1400" b="0" i="1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3.42</a:t>
                      </a:r>
                      <a:endParaRPr lang="en-US" i="1"/>
                    </a:p>
                  </a:txBody>
                  <a:tcPr marL="41148" marR="41148" marT="20574" marB="2057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0967112"/>
                  </a:ext>
                </a:extLst>
              </a:tr>
              <a:tr h="355094">
                <a:tc>
                  <a:txBody>
                    <a:bodyPr/>
                    <a:lstStyle/>
                    <a:p>
                      <a:pPr lvl="0" algn="l" rtl="0">
                        <a:lnSpc>
                          <a:spcPts val="750"/>
                        </a:lnSpc>
                        <a:buNone/>
                      </a:pPr>
                      <a:r>
                        <a:rPr lang="en-US" sz="1400" b="0" i="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15 – School Mental Health</a:t>
                      </a:r>
                    </a:p>
                  </a:txBody>
                  <a:tcPr marL="41148" marR="41148" marT="20574" marB="2057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 rtl="0">
                        <a:lnSpc>
                          <a:spcPts val="750"/>
                        </a:lnSpc>
                        <a:buNone/>
                      </a:pPr>
                      <a:r>
                        <a:rPr lang="en-US" sz="1400" b="0" i="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3.33</a:t>
                      </a:r>
                    </a:p>
                  </a:txBody>
                  <a:tcPr marL="41148" marR="41148" marT="20574" marB="2057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 rtl="0">
                        <a:lnSpc>
                          <a:spcPts val="750"/>
                        </a:lnSpc>
                        <a:buNone/>
                      </a:pPr>
                      <a:r>
                        <a:rPr lang="en-US" sz="1400" b="0" i="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3.43</a:t>
                      </a:r>
                    </a:p>
                  </a:txBody>
                  <a:tcPr marL="41148" marR="41148" marT="20574" marB="2057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 rtl="0">
                        <a:lnSpc>
                          <a:spcPts val="750"/>
                        </a:lnSpc>
                        <a:buNone/>
                      </a:pPr>
                      <a:r>
                        <a:rPr lang="en-US" sz="1400" b="0" i="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3.34</a:t>
                      </a:r>
                    </a:p>
                  </a:txBody>
                  <a:tcPr marL="41148" marR="41148" marT="20574" marB="2057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 rtl="0">
                        <a:lnSpc>
                          <a:spcPts val="750"/>
                        </a:lnSpc>
                        <a:buNone/>
                      </a:pPr>
                      <a:r>
                        <a:rPr lang="en-US" sz="1400" b="0" i="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3.58</a:t>
                      </a:r>
                    </a:p>
                  </a:txBody>
                  <a:tcPr marL="41148" marR="41148" marT="20574" marB="2057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 rtl="0">
                        <a:lnSpc>
                          <a:spcPts val="750"/>
                        </a:lnSpc>
                        <a:buNone/>
                      </a:pPr>
                      <a:r>
                        <a:rPr lang="en-US" sz="1400" b="0" i="1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3.18</a:t>
                      </a:r>
                    </a:p>
                  </a:txBody>
                  <a:tcPr marL="41148" marR="41148" marT="20574" marB="2057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4343826"/>
                  </a:ext>
                </a:extLst>
              </a:tr>
              <a:tr h="355094">
                <a:tc>
                  <a:txBody>
                    <a:bodyPr/>
                    <a:lstStyle/>
                    <a:p>
                      <a:pPr lvl="0" algn="l" rtl="0">
                        <a:lnSpc>
                          <a:spcPts val="750"/>
                        </a:lnSpc>
                        <a:buNone/>
                      </a:pPr>
                      <a:r>
                        <a:rPr lang="en-US" sz="1400" b="0" i="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16 – Diagnosis and Tx. Plan.</a:t>
                      </a:r>
                    </a:p>
                  </a:txBody>
                  <a:tcPr marL="41148" marR="41148" marT="20574" marB="2057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 rtl="0">
                        <a:lnSpc>
                          <a:spcPts val="750"/>
                        </a:lnSpc>
                        <a:buNone/>
                      </a:pPr>
                      <a:r>
                        <a:rPr lang="en-US" sz="1400" b="0" i="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3.55</a:t>
                      </a:r>
                    </a:p>
                  </a:txBody>
                  <a:tcPr marL="41148" marR="41148" marT="20574" marB="2057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 rtl="0">
                        <a:lnSpc>
                          <a:spcPts val="750"/>
                        </a:lnSpc>
                        <a:buNone/>
                      </a:pPr>
                      <a:r>
                        <a:rPr lang="en-US" sz="1400" b="0" i="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3.46</a:t>
                      </a:r>
                    </a:p>
                  </a:txBody>
                  <a:tcPr marL="41148" marR="41148" marT="20574" marB="2057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 rtl="0">
                        <a:lnSpc>
                          <a:spcPts val="750"/>
                        </a:lnSpc>
                        <a:buNone/>
                      </a:pPr>
                      <a:r>
                        <a:rPr lang="en-US" sz="1400" b="0" i="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3.56</a:t>
                      </a:r>
                    </a:p>
                  </a:txBody>
                  <a:tcPr marL="41148" marR="41148" marT="20574" marB="2057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 rtl="0">
                        <a:lnSpc>
                          <a:spcPts val="750"/>
                        </a:lnSpc>
                        <a:buNone/>
                      </a:pPr>
                      <a:r>
                        <a:rPr lang="en-US" sz="1400" b="0" i="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3.41</a:t>
                      </a:r>
                    </a:p>
                  </a:txBody>
                  <a:tcPr marL="41148" marR="41148" marT="20574" marB="2057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l" rtl="0">
                        <a:lnSpc>
                          <a:spcPts val="750"/>
                        </a:lnSpc>
                        <a:buNone/>
                      </a:pPr>
                      <a:r>
                        <a:rPr lang="en-US" sz="1400" b="0" i="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3.57</a:t>
                      </a:r>
                      <a:endParaRPr lang="en-US"/>
                    </a:p>
                  </a:txBody>
                  <a:tcPr marL="41148" marR="41148" marT="20574" marB="2057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4289656"/>
                  </a:ext>
                </a:extLst>
              </a:tr>
              <a:tr h="355094">
                <a:tc>
                  <a:txBody>
                    <a:bodyPr/>
                    <a:lstStyle/>
                    <a:p>
                      <a:pPr lvl="0" algn="l" rtl="0">
                        <a:lnSpc>
                          <a:spcPts val="750"/>
                        </a:lnSpc>
                        <a:buNone/>
                      </a:pPr>
                      <a:r>
                        <a:rPr lang="en-US" sz="1400" b="0" i="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17 – Clinical Contexts &amp; Doc. </a:t>
                      </a:r>
                    </a:p>
                  </a:txBody>
                  <a:tcPr marL="41148" marR="41148" marT="20574" marB="2057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 rtl="0">
                        <a:lnSpc>
                          <a:spcPts val="750"/>
                        </a:lnSpc>
                        <a:buNone/>
                      </a:pPr>
                      <a:r>
                        <a:rPr lang="en-US" sz="1400" b="0" i="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3.75</a:t>
                      </a:r>
                    </a:p>
                  </a:txBody>
                  <a:tcPr marL="41148" marR="41148" marT="20574" marB="2057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 rtl="0">
                        <a:lnSpc>
                          <a:spcPts val="750"/>
                        </a:lnSpc>
                        <a:buNone/>
                      </a:pPr>
                      <a:r>
                        <a:rPr lang="en-US" sz="1400" b="0" i="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3.89</a:t>
                      </a:r>
                    </a:p>
                  </a:txBody>
                  <a:tcPr marL="41148" marR="41148" marT="20574" marB="2057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 rtl="0">
                        <a:lnSpc>
                          <a:spcPts val="750"/>
                        </a:lnSpc>
                        <a:buNone/>
                      </a:pPr>
                      <a:r>
                        <a:rPr lang="en-US" sz="1400" b="0" i="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4.00</a:t>
                      </a:r>
                    </a:p>
                  </a:txBody>
                  <a:tcPr marL="41148" marR="41148" marT="20574" marB="2057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 rtl="0">
                        <a:lnSpc>
                          <a:spcPts val="750"/>
                        </a:lnSpc>
                        <a:buNone/>
                      </a:pPr>
                      <a:r>
                        <a:rPr lang="en-US" sz="1400" b="0" i="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3.66</a:t>
                      </a:r>
                    </a:p>
                  </a:txBody>
                  <a:tcPr marL="41148" marR="41148" marT="20574" marB="2057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 rtl="0">
                        <a:lnSpc>
                          <a:spcPts val="750"/>
                        </a:lnSpc>
                        <a:buNone/>
                      </a:pPr>
                      <a:r>
                        <a:rPr lang="en-US" sz="1400" b="0" i="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3.79</a:t>
                      </a:r>
                      <a:endParaRPr lang="en-US"/>
                    </a:p>
                  </a:txBody>
                  <a:tcPr marL="41148" marR="41148" marT="20574" marB="2057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6533952"/>
                  </a:ext>
                </a:extLst>
              </a:tr>
              <a:tr h="355094">
                <a:tc>
                  <a:txBody>
                    <a:bodyPr/>
                    <a:lstStyle/>
                    <a:p>
                      <a:pPr lvl="0" algn="l" rtl="0">
                        <a:lnSpc>
                          <a:spcPts val="750"/>
                        </a:lnSpc>
                        <a:buNone/>
                      </a:pPr>
                      <a:r>
                        <a:rPr lang="en-US" sz="1400" b="0" i="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18 – Substance Use</a:t>
                      </a:r>
                    </a:p>
                  </a:txBody>
                  <a:tcPr marL="41148" marR="41148" marT="20574" marB="2057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 rtl="0">
                        <a:lnSpc>
                          <a:spcPts val="750"/>
                        </a:lnSpc>
                        <a:buNone/>
                      </a:pPr>
                      <a:r>
                        <a:rPr lang="en-US" sz="1400" b="0" i="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3.32</a:t>
                      </a:r>
                    </a:p>
                  </a:txBody>
                  <a:tcPr marL="41148" marR="41148" marT="20574" marB="2057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 rtl="0">
                        <a:lnSpc>
                          <a:spcPts val="750"/>
                        </a:lnSpc>
                        <a:buNone/>
                      </a:pPr>
                      <a:r>
                        <a:rPr lang="en-US" sz="1400" b="0" i="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3.75</a:t>
                      </a:r>
                    </a:p>
                  </a:txBody>
                  <a:tcPr marL="41148" marR="41148" marT="20574" marB="2057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 rtl="0">
                        <a:lnSpc>
                          <a:spcPts val="750"/>
                        </a:lnSpc>
                        <a:buNone/>
                      </a:pPr>
                      <a:r>
                        <a:rPr lang="en-US" sz="1400" b="0" i="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3.93</a:t>
                      </a:r>
                    </a:p>
                  </a:txBody>
                  <a:tcPr marL="41148" marR="41148" marT="20574" marB="2057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 rtl="0">
                        <a:lnSpc>
                          <a:spcPts val="750"/>
                        </a:lnSpc>
                        <a:buNone/>
                      </a:pPr>
                      <a:r>
                        <a:rPr lang="en-US" sz="1400" b="0" i="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3.96</a:t>
                      </a:r>
                    </a:p>
                  </a:txBody>
                  <a:tcPr marL="41148" marR="41148" marT="20574" marB="2057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l" rtl="0">
                        <a:lnSpc>
                          <a:spcPts val="750"/>
                        </a:lnSpc>
                        <a:buNone/>
                      </a:pPr>
                      <a:r>
                        <a:rPr lang="en-US" sz="1400" b="0" i="0">
                          <a:solidFill>
                            <a:srgbClr val="1F497D"/>
                          </a:solidFill>
                          <a:effectLst/>
                          <a:latin typeface="Aptos"/>
                        </a:rPr>
                        <a:t>3.89</a:t>
                      </a:r>
                    </a:p>
                  </a:txBody>
                  <a:tcPr marL="41148" marR="41148" marT="20574" marB="20574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022872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26532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FE306-E2D5-9563-68BA-BFD090971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Program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B2A900-9DAE-CE08-2BBC-F578296163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/>
              <a:t>Consistency in overall mean (3.72 from 3.66 in 2024)</a:t>
            </a:r>
          </a:p>
          <a:p>
            <a:r>
              <a:rPr lang="en-US"/>
              <a:t>Improvements (&gt;.15) in KPIs associated with ethics/professionalism, human development, assessment, risk, and diagnosis</a:t>
            </a:r>
          </a:p>
          <a:p>
            <a:r>
              <a:rPr lang="en-US"/>
              <a:t>No substantive declines (&gt;.15) in performance on any core KPIs</a:t>
            </a:r>
          </a:p>
          <a:p>
            <a:r>
              <a:rPr lang="en-US"/>
              <a:t>Difference in overall performance by specialty (3.79 for CMHC, 3.59 for school)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/>
              <a:t>CMHC with higher mean scores for 17 of 18 KPIs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470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6764D-A2E8-0759-04E2-5C64D0B23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844305" cy="1325563"/>
          </a:xfrm>
        </p:spPr>
        <p:txBody>
          <a:bodyPr/>
          <a:lstStyle/>
          <a:p>
            <a:r>
              <a:rPr lang="en-US"/>
              <a:t>Program Assessment - Demographics</a:t>
            </a:r>
            <a:endParaRPr lang="en-US" b="0">
              <a:solidFill>
                <a:srgbClr val="00000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FCE333-DC3D-1F6E-916D-EDE1FC52F7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Race/Ethnicity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80A01E-C1F1-183E-B590-25F23E1969D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en-US"/>
              <a:t>No overall difference by race/ethnicity</a:t>
            </a:r>
          </a:p>
          <a:p>
            <a:r>
              <a:rPr lang="en-US"/>
              <a:t>Improvements for students of color on ethics, assessment, diagnosis, clinical roles</a:t>
            </a:r>
          </a:p>
          <a:p>
            <a:r>
              <a:rPr lang="en-US"/>
              <a:t>Improvements for white students on diagnosis  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9C1CFB-91DF-D619-5EF8-1B93EAE8B6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Gender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57A239-441E-18E5-7455-070729B2AD6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en-US"/>
              <a:t>No overall difference between performance by gender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/>
              <a:t>Men perform better regarding school programming, groups</a:t>
            </a:r>
          </a:p>
          <a:p>
            <a:r>
              <a:rPr lang="en-US"/>
              <a:t>Improvement by men on cross-cultural counseling, groups</a:t>
            </a:r>
          </a:p>
          <a:p>
            <a:pPr marL="0" indent="0" algn="r">
              <a:buNone/>
            </a:pPr>
            <a:endParaRPr lang="en-US" sz="1400"/>
          </a:p>
          <a:p>
            <a:pPr marL="0" indent="0" algn="r">
              <a:buNone/>
            </a:pPr>
            <a:r>
              <a:rPr lang="en-US" sz="1400"/>
              <a:t>*Transgender and non-binary students not included due to low number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9542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DAF246-013B-DC2D-1869-E16FD68004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094E9-A6DF-23EA-DD67-B07BB42F5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Program Assessment - Clinical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5452BD-C63F-6FE3-D998-85BC723B40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Progress &amp; Successes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B397F2-BD2B-B5D4-1E14-5D5C8D3A5C7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en-US"/>
              <a:t>Substantive improvements related to ethics/professionalism, human development, assessment and risk</a:t>
            </a:r>
          </a:p>
          <a:p>
            <a:r>
              <a:rPr lang="en-US"/>
              <a:t>Good performance on all KPIs (&gt;3.5)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/>
              <a:t>Exemplary performance (&gt;3.75) on 11 of 14 clinically relevant KPIs</a:t>
            </a:r>
          </a:p>
          <a:p>
            <a:r>
              <a:rPr lang="en-US" b="1" i="1"/>
              <a:t>Congrats to us!</a:t>
            </a:r>
          </a:p>
        </p:txBody>
      </p:sp>
      <p:pic>
        <p:nvPicPr>
          <p:cNvPr id="7" name="Picture 6" descr="A person playing a trumpet&#10;&#10;AI-generated content may be incorrect.">
            <a:extLst>
              <a:ext uri="{FF2B5EF4-FFF2-40B4-BE49-F238E27FC236}">
                <a16:creationId xmlns:a16="http://schemas.microsoft.com/office/drawing/2014/main" id="{9841827B-234B-1C5A-0EC1-8FBB707F9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102405" y="1614647"/>
            <a:ext cx="5463871" cy="36236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148545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BE97D0-9B27-C9F5-F164-CC39BE3141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83EEC-8F20-076B-5DA4-17B5D4AF5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Program Assessment - School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58A666-5B81-D357-D792-DBA6C7CD91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Progress &amp; Successes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866306-5FF7-5ECE-1070-A026CB8C28B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/>
              <a:t>Good performance on 10 of 15 school-related KPIs</a:t>
            </a:r>
          </a:p>
          <a:p>
            <a:r>
              <a:rPr lang="en-US"/>
              <a:t>Improvements in performance related to professional identity, ethics, and risk assessment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/>
              <a:t>Surprising successes in clinical areas, including diagnosis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EE6E23-7381-F32A-48F2-B54155D3A3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Declines &amp; Areas of Work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D0E16EF-EE04-B7B4-22F1-F532113294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43446" y="2505075"/>
            <a:ext cx="5211942" cy="2762125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/>
              <a:t>Declines in career and theory</a:t>
            </a:r>
          </a:p>
          <a:p>
            <a:r>
              <a:rPr lang="en-US"/>
              <a:t>Poor performance (&lt;3.5) on groups, theory, school-based collaboration, program development, and school mental health (3.06)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6606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1CD7E-2E68-7A9E-FE32-6D6B54989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Assessment Considerations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E408E9-DD62-A32E-8C92-AAF83D66F3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Continued discrepancies in performance of school and clinical students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/>
              <a:t>Possible relationship to reliability of assessors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/>
              <a:t>Potential changes to school counseling coursework</a:t>
            </a:r>
          </a:p>
          <a:p>
            <a:r>
              <a:rPr lang="en-US"/>
              <a:t>Upcoming adjustments to the curriculum map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/>
              <a:t>Implementation of 2024 CACREP standards over the summer requires small changes to course content and key assignments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234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en-US"/>
              <a:t>Welcome</a:t>
            </a:r>
          </a:p>
          <a:p>
            <a:r>
              <a:rPr lang="en-US"/>
              <a:t>Dean’s Update</a:t>
            </a:r>
          </a:p>
          <a:p>
            <a:r>
              <a:rPr lang="en-US"/>
              <a:t>VP Gillece Welcome</a:t>
            </a:r>
          </a:p>
          <a:p>
            <a:r>
              <a:rPr lang="en-US"/>
              <a:t>Chair's Update</a:t>
            </a:r>
          </a:p>
          <a:p>
            <a:r>
              <a:rPr lang="en-US"/>
              <a:t>Program Director Update</a:t>
            </a:r>
          </a:p>
          <a:p>
            <a:r>
              <a:rPr lang="en-US"/>
              <a:t>Field Placement Updates</a:t>
            </a:r>
          </a:p>
          <a:p>
            <a:r>
              <a:rPr lang="en-US"/>
              <a:t>NCE and Program Evaluation Results</a:t>
            </a:r>
          </a:p>
          <a:p>
            <a:r>
              <a:rPr lang="en-US"/>
              <a:t>Action Plan and Discussion</a:t>
            </a:r>
          </a:p>
        </p:txBody>
      </p:sp>
    </p:spTree>
    <p:extLst>
      <p:ext uri="{BB962C8B-B14F-4D97-AF65-F5344CB8AC3E}">
        <p14:creationId xmlns:p14="http://schemas.microsoft.com/office/powerpoint/2010/main" val="26627955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57F73-B400-12A6-8C7A-E91523461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Faculty news: Presentations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7B09D9-BCEF-9960-918C-8D75DEAAC82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US"/>
              <a:t>Maryland Counseling Association Conference, Ocean City, Maryland </a:t>
            </a:r>
          </a:p>
          <a:p>
            <a:r>
              <a:rPr lang="en-US"/>
              <a:t>Association for Research and Assessment in Counseling Conference, Pittsburgh, Pennsylvania </a:t>
            </a:r>
          </a:p>
          <a:p>
            <a:r>
              <a:rPr lang="en-US"/>
              <a:t>North Atlantic Region Association of Counselor Education and Supervision Conference, Atlantic City, New Jersey</a:t>
            </a:r>
          </a:p>
          <a:p>
            <a:r>
              <a:rPr lang="en-US"/>
              <a:t>Southern Association of Counselor Education and Supervision Conferences, Dallas, Texas</a:t>
            </a:r>
          </a:p>
          <a:p>
            <a:r>
              <a:rPr lang="en-US"/>
              <a:t>American Counseling Association Conference, Orlando, Florida  </a:t>
            </a:r>
          </a:p>
          <a:p>
            <a:r>
              <a:rPr lang="en-US"/>
              <a:t>Counselors for Social Justice Conference, San Juan, Puerto Rico </a:t>
            </a:r>
          </a:p>
        </p:txBody>
      </p:sp>
    </p:spTree>
    <p:extLst>
      <p:ext uri="{BB962C8B-B14F-4D97-AF65-F5344CB8AC3E}">
        <p14:creationId xmlns:p14="http://schemas.microsoft.com/office/powerpoint/2010/main" val="39908243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8049A-CA81-3DA7-7A02-5BDAFFB90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4E5AB5-1F97-3A91-5C6D-6F99FFF06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2024-2025 action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8B68BE-0553-C743-8E1F-94DB036F63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46531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en-US" sz="2400">
                <a:solidFill>
                  <a:srgbClr val="1F497D"/>
                </a:solidFill>
                <a:latin typeface="Arial"/>
                <a:cs typeface="Arial"/>
              </a:rPr>
              <a:t>Selective enrollment to maintain 12:1 ratio – </a:t>
            </a:r>
            <a:r>
              <a:rPr lang="en-US" sz="2400" i="1">
                <a:solidFill>
                  <a:srgbClr val="1F497D"/>
                </a:solidFill>
                <a:latin typeface="Arial"/>
                <a:cs typeface="Arial"/>
              </a:rPr>
              <a:t>MET, slight increase </a:t>
            </a:r>
          </a:p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en-US" sz="2400">
                <a:solidFill>
                  <a:srgbClr val="1F497D"/>
                </a:solidFill>
                <a:latin typeface="Arial"/>
                <a:cs typeface="Arial"/>
              </a:rPr>
              <a:t>Continue recruitment/retention efforts for SC – </a:t>
            </a:r>
            <a:r>
              <a:rPr lang="en-US" sz="2400" i="1">
                <a:solidFill>
                  <a:srgbClr val="1F497D"/>
                </a:solidFill>
                <a:latin typeface="Arial"/>
                <a:cs typeface="Arial"/>
              </a:rPr>
              <a:t>PARTIALLY MET, change in leadership with continued efforts</a:t>
            </a:r>
          </a:p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en-US" sz="2400">
                <a:solidFill>
                  <a:srgbClr val="1F497D"/>
                </a:solidFill>
                <a:latin typeface="Arial"/>
                <a:cs typeface="Arial"/>
              </a:rPr>
              <a:t>Develop and implement certificate in post-graduate studies (CAGSPC); brainstorm other certificate ideas – </a:t>
            </a:r>
            <a:r>
              <a:rPr lang="en-US" sz="2400" i="1">
                <a:solidFill>
                  <a:srgbClr val="1F497D"/>
                </a:solidFill>
                <a:latin typeface="Arial"/>
                <a:cs typeface="Arial"/>
              </a:rPr>
              <a:t>PARTIALLY MET, still being worked on</a:t>
            </a:r>
          </a:p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en-US" sz="2400">
                <a:solidFill>
                  <a:srgbClr val="1F497D"/>
                </a:solidFill>
                <a:latin typeface="Arial"/>
                <a:cs typeface="Arial"/>
              </a:rPr>
              <a:t>Pilot NCTC as primary practicum site starting Summer 2025; full-time NCTC Clinic Director – </a:t>
            </a:r>
            <a:r>
              <a:rPr lang="en-US" sz="2400" i="1">
                <a:solidFill>
                  <a:srgbClr val="1F497D"/>
                </a:solidFill>
                <a:latin typeface="Arial"/>
                <a:cs typeface="Arial"/>
              </a:rPr>
              <a:t>PARTIALLY MET, NCTC high expansion </a:t>
            </a:r>
            <a:endParaRPr lang="en-US" sz="2400" i="1"/>
          </a:p>
        </p:txBody>
      </p:sp>
    </p:spTree>
    <p:extLst>
      <p:ext uri="{BB962C8B-B14F-4D97-AF65-F5344CB8AC3E}">
        <p14:creationId xmlns:p14="http://schemas.microsoft.com/office/powerpoint/2010/main" val="31732240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24ECB-32F6-3752-2B66-B8D06D119D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2025-2026 Action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A91AFE-B7A5-57AD-6EB6-6DD8ACDC78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31492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sz="2400">
                <a:latin typeface="Arial"/>
                <a:cs typeface="Times New Roman"/>
              </a:rPr>
              <a:t>Continue selective enrollment to maintain 12:1 ratio.</a:t>
            </a:r>
            <a:endParaRPr lang="en-US" sz="2400">
              <a:latin typeface="Arial"/>
              <a:cs typeface="Arial"/>
            </a:endParaRPr>
          </a:p>
          <a:p>
            <a:r>
              <a:rPr lang="en-US" sz="2400">
                <a:latin typeface="Arial"/>
                <a:cs typeface="Times New Roman"/>
              </a:rPr>
              <a:t>Increased recruitment and retention efforts in the School Counseling program included overall and rebranding of SC program </a:t>
            </a:r>
            <a:endParaRPr lang="en-US" sz="2400">
              <a:latin typeface="Arial"/>
              <a:cs typeface="Arial"/>
            </a:endParaRPr>
          </a:p>
          <a:p>
            <a:r>
              <a:rPr lang="en-US" sz="2400">
                <a:latin typeface="Arial"/>
                <a:cs typeface="Times New Roman"/>
              </a:rPr>
              <a:t>Implement the certificate in post-graduate studies (CAGSPC); begun to conceptualize other certificate ideas, especially supervision</a:t>
            </a:r>
          </a:p>
          <a:p>
            <a:r>
              <a:rPr lang="en-US" sz="2400">
                <a:latin typeface="Arial"/>
                <a:cs typeface="Times New Roman"/>
              </a:rPr>
              <a:t>Implement back-up plan for NCTC if BHWET continuation is not funded; make the clinic director full-time, and require practicum at NCTC</a:t>
            </a:r>
          </a:p>
          <a:p>
            <a:r>
              <a:rPr lang="en-US" sz="2400">
                <a:latin typeface="Arial"/>
                <a:cs typeface="Times New Roman"/>
              </a:rPr>
              <a:t>Involve more students in presentations and even research</a:t>
            </a:r>
          </a:p>
          <a:p>
            <a:r>
              <a:rPr lang="en-US" sz="2400">
                <a:latin typeface="Arial"/>
                <a:cs typeface="Times New Roman"/>
              </a:rPr>
              <a:t>Create counseling alumni association 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1204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>
                <a:solidFill>
                  <a:srgbClr val="002060"/>
                </a:solidFill>
              </a:rPr>
              <a:t>Your Turn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0A6561-4CF2-446A-BB32-4429F58F80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en-US" sz="3200" i="1">
                <a:solidFill>
                  <a:srgbClr val="1F497D"/>
                </a:solidFill>
                <a:latin typeface="Arial"/>
                <a:cs typeface="Arial"/>
              </a:rPr>
              <a:t>We want to hear from you!</a:t>
            </a:r>
            <a:endParaRPr lang="en-US" sz="3200">
              <a:solidFill>
                <a:srgbClr val="1F497D"/>
              </a:solidFill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ct val="20000"/>
              </a:spcBef>
            </a:pPr>
            <a:r>
              <a:rPr lang="en-US">
                <a:solidFill>
                  <a:srgbClr val="1F497D"/>
                </a:solidFill>
                <a:latin typeface="Arial"/>
                <a:cs typeface="Arial"/>
              </a:rPr>
              <a:t>Reactions?</a:t>
            </a:r>
          </a:p>
          <a:p>
            <a:pPr lvl="1">
              <a:lnSpc>
                <a:spcPct val="100000"/>
              </a:lnSpc>
              <a:spcBef>
                <a:spcPct val="20000"/>
              </a:spcBef>
            </a:pPr>
            <a:r>
              <a:rPr lang="en-US">
                <a:solidFill>
                  <a:srgbClr val="1F497D"/>
                </a:solidFill>
                <a:latin typeface="Arial"/>
                <a:cs typeface="Arial"/>
              </a:rPr>
              <a:t>Areas of strength</a:t>
            </a:r>
          </a:p>
          <a:p>
            <a:pPr lvl="1">
              <a:lnSpc>
                <a:spcPct val="100000"/>
              </a:lnSpc>
              <a:spcBef>
                <a:spcPct val="20000"/>
              </a:spcBef>
            </a:pPr>
            <a:r>
              <a:rPr lang="en-US">
                <a:solidFill>
                  <a:srgbClr val="1F497D"/>
                </a:solidFill>
                <a:latin typeface="Arial"/>
                <a:cs typeface="Arial"/>
              </a:rPr>
              <a:t>Areas needing improvement</a:t>
            </a:r>
          </a:p>
          <a:p>
            <a:pPr lvl="1">
              <a:lnSpc>
                <a:spcPct val="100000"/>
              </a:lnSpc>
              <a:spcBef>
                <a:spcPct val="20000"/>
              </a:spcBef>
            </a:pPr>
            <a:r>
              <a:rPr lang="en-US">
                <a:solidFill>
                  <a:srgbClr val="1F497D"/>
                </a:solidFill>
                <a:latin typeface="Arial"/>
                <a:cs typeface="Arial"/>
              </a:rPr>
              <a:t>General programmatic comments and recommendations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5141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/>
              <a:t>Thank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F8E981-5539-4D60-A21B-873FDBE921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455988"/>
            <a:ext cx="8413750" cy="1500187"/>
          </a:xfrm>
        </p:spPr>
        <p:txBody>
          <a:bodyPr>
            <a:normAutofit/>
          </a:bodyPr>
          <a:lstStyle/>
          <a:p>
            <a:r>
              <a:rPr lang="en-US" sz="2000" i="1">
                <a:solidFill>
                  <a:schemeClr val="bg1"/>
                </a:solidFill>
              </a:rPr>
              <a:t>Watch for the post-meeting assessment and please share your email, telephone </a:t>
            </a:r>
            <a:r>
              <a:rPr lang="en-US" sz="2000" i="1" u="sng">
                <a:solidFill>
                  <a:schemeClr val="bg1"/>
                </a:solidFill>
              </a:rPr>
              <a:t>and</a:t>
            </a:r>
            <a:r>
              <a:rPr lang="en-US" sz="2000" i="1">
                <a:solidFill>
                  <a:schemeClr val="bg1"/>
                </a:solidFill>
              </a:rPr>
              <a:t> your preferred mailing address (work/home) for outreach/appreciation.</a:t>
            </a:r>
          </a:p>
        </p:txBody>
      </p:sp>
    </p:spTree>
    <p:extLst>
      <p:ext uri="{BB962C8B-B14F-4D97-AF65-F5344CB8AC3E}">
        <p14:creationId xmlns:p14="http://schemas.microsoft.com/office/powerpoint/2010/main" val="3676598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/>
              <a:t>Welcome &amp; Introductions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EEFCAD-26C6-4D03-A8C9-F7FB851F41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800" i="1">
                <a:solidFill>
                  <a:schemeClr val="bg1"/>
                </a:solidFill>
              </a:rPr>
              <a:t>Share first/last name, current employer/title &amp; Hood affiliation</a:t>
            </a:r>
          </a:p>
        </p:txBody>
      </p:sp>
    </p:spTree>
    <p:extLst>
      <p:ext uri="{BB962C8B-B14F-4D97-AF65-F5344CB8AC3E}">
        <p14:creationId xmlns:p14="http://schemas.microsoft.com/office/powerpoint/2010/main" val="3903845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/>
              <a:t>Dean’s 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/>
              <a:t>Strategic Plan – Year 3</a:t>
            </a:r>
          </a:p>
          <a:p>
            <a:r>
              <a:rPr lang="en-US" sz="3600"/>
              <a:t>Enrollment</a:t>
            </a:r>
          </a:p>
          <a:p>
            <a:r>
              <a:rPr lang="en-US" sz="3600"/>
              <a:t>Retention</a:t>
            </a:r>
          </a:p>
        </p:txBody>
      </p:sp>
    </p:spTree>
    <p:extLst>
      <p:ext uri="{BB962C8B-B14F-4D97-AF65-F5344CB8AC3E}">
        <p14:creationId xmlns:p14="http://schemas.microsoft.com/office/powerpoint/2010/main" val="12196635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0F45E-AD4D-444A-8C4E-4553030584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Welcome from VP Gillece</a:t>
            </a:r>
          </a:p>
        </p:txBody>
      </p:sp>
    </p:spTree>
    <p:extLst>
      <p:ext uri="{BB962C8B-B14F-4D97-AF65-F5344CB8AC3E}">
        <p14:creationId xmlns:p14="http://schemas.microsoft.com/office/powerpoint/2010/main" val="28119311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E7FAC-F190-9681-CAF5-32BB5B41A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Chair's Update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BE6B3-CDE5-8077-B004-CFDFCCC754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en-US" sz="3200">
                <a:solidFill>
                  <a:srgbClr val="1F497D"/>
                </a:solidFill>
                <a:latin typeface="Arial"/>
                <a:cs typeface="Arial"/>
              </a:rPr>
              <a:t>Faculty and staff updates</a:t>
            </a:r>
          </a:p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en-US" sz="3200">
                <a:solidFill>
                  <a:srgbClr val="1F497D"/>
                </a:solidFill>
                <a:latin typeface="Arial"/>
                <a:cs typeface="Arial"/>
              </a:rPr>
              <a:t>HRSA grants and NCTC</a:t>
            </a:r>
          </a:p>
          <a:p>
            <a:pPr>
              <a:lnSpc>
                <a:spcPct val="100000"/>
              </a:lnSpc>
              <a:spcBef>
                <a:spcPct val="20000"/>
              </a:spcBef>
            </a:pPr>
            <a:r>
              <a:rPr lang="en-US" sz="3200">
                <a:solidFill>
                  <a:srgbClr val="1F497D"/>
                </a:solidFill>
                <a:latin typeface="Arial"/>
                <a:cs typeface="Arial"/>
              </a:rPr>
              <a:t>Programmatic/Curricular updates</a:t>
            </a:r>
          </a:p>
        </p:txBody>
      </p:sp>
    </p:spTree>
    <p:extLst>
      <p:ext uri="{BB962C8B-B14F-4D97-AF65-F5344CB8AC3E}">
        <p14:creationId xmlns:p14="http://schemas.microsoft.com/office/powerpoint/2010/main" val="3961504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9EF9E-9337-2E2A-52E6-9013B798E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Faculty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AA4922-0D39-EDFD-B360-F5CA67C22A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Dr. Megan Shaine now Psychology and Counseling department chair </a:t>
            </a:r>
          </a:p>
          <a:p>
            <a:r>
              <a:rPr lang="en-US"/>
              <a:t>Dr. Erik Messinger now Counseling M.S program director</a:t>
            </a:r>
          </a:p>
          <a:p>
            <a:r>
              <a:rPr lang="en-US"/>
              <a:t>Dr. Shannon Shoemaker served as School Counseling placement coordinator this year</a:t>
            </a:r>
          </a:p>
          <a:p>
            <a:r>
              <a:rPr lang="en-US"/>
              <a:t>Successful search that hired Dr. Nouf Bazaz to start in August 2025 as School Counseling Program Director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3541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4D8AF-9CE8-9240-8E98-421209414C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Faculty Administrative Positions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A4D37AE-9ACB-D448-9246-B6D53F5E75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8583319"/>
              </p:ext>
            </p:extLst>
          </p:nvPr>
        </p:nvGraphicFramePr>
        <p:xfrm>
          <a:off x="1334001" y="1425327"/>
          <a:ext cx="8845060" cy="49335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31A97842-759C-63D6-6956-75D1D4F05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A3197E-7B71-40BD-8ECF-32D9B83B12E7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8" name="Picture 17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DB6B1DA6-60FF-3B0A-A7F6-BB8774EEC4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0438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7254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Hood College Brand Colors 2024">
      <a:dk1>
        <a:srgbClr val="132E53"/>
      </a:dk1>
      <a:lt1>
        <a:srgbClr val="FFFFFF"/>
      </a:lt1>
      <a:dk2>
        <a:srgbClr val="0E2841"/>
      </a:dk2>
      <a:lt2>
        <a:srgbClr val="E8E8E8"/>
      </a:lt2>
      <a:accent1>
        <a:srgbClr val="A3A6A3"/>
      </a:accent1>
      <a:accent2>
        <a:srgbClr val="03B7DD"/>
      </a:accent2>
      <a:accent3>
        <a:srgbClr val="F7E200"/>
      </a:accent3>
      <a:accent4>
        <a:srgbClr val="00FFFF"/>
      </a:accent4>
      <a:accent5>
        <a:srgbClr val="132E53"/>
      </a:accent5>
      <a:accent6>
        <a:srgbClr val="03B7DD"/>
      </a:accent6>
      <a:hlink>
        <a:srgbClr val="145BB6"/>
      </a:hlink>
      <a:folHlink>
        <a:srgbClr val="23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ood College PPT Template_Master_2024" id="{265A507F-9E1D-7B4F-B20F-51F27323DA93}" vid="{D45993E0-DF5C-4040-BAA4-8DC8AD2C8DCD}"/>
    </a:ext>
  </a:extLst>
</a:theme>
</file>

<file path=ppt/theme/theme10.xml><?xml version="1.0" encoding="utf-8"?>
<a:theme xmlns:a="http://schemas.openxmlformats.org/drawingml/2006/main" name="6_Custom Design">
  <a:themeElements>
    <a:clrScheme name="Hood College Brand Colors 2024">
      <a:dk1>
        <a:srgbClr val="132E53"/>
      </a:dk1>
      <a:lt1>
        <a:srgbClr val="FFFFFF"/>
      </a:lt1>
      <a:dk2>
        <a:srgbClr val="0E2841"/>
      </a:dk2>
      <a:lt2>
        <a:srgbClr val="E8E8E8"/>
      </a:lt2>
      <a:accent1>
        <a:srgbClr val="A3A6A3"/>
      </a:accent1>
      <a:accent2>
        <a:srgbClr val="03B7DD"/>
      </a:accent2>
      <a:accent3>
        <a:srgbClr val="F7E200"/>
      </a:accent3>
      <a:accent4>
        <a:srgbClr val="00FFFF"/>
      </a:accent4>
      <a:accent5>
        <a:srgbClr val="132E53"/>
      </a:accent5>
      <a:accent6>
        <a:srgbClr val="03B7DD"/>
      </a:accent6>
      <a:hlink>
        <a:srgbClr val="145BB6"/>
      </a:hlink>
      <a:folHlink>
        <a:srgbClr val="23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ood College PPT Template_Master_2024" id="{265A507F-9E1D-7B4F-B20F-51F27323DA93}" vid="{5C024A86-2D8F-894A-84B8-FC55C4C6BFB1}"/>
    </a:ext>
  </a:extLst>
</a:theme>
</file>

<file path=ppt/theme/theme11.xml><?xml version="1.0" encoding="utf-8"?>
<a:theme xmlns:a="http://schemas.openxmlformats.org/drawingml/2006/main" name="7_Custom Design">
  <a:themeElements>
    <a:clrScheme name="Hood College Brand Colors 2024">
      <a:dk1>
        <a:srgbClr val="132E53"/>
      </a:dk1>
      <a:lt1>
        <a:srgbClr val="FFFFFF"/>
      </a:lt1>
      <a:dk2>
        <a:srgbClr val="0E2841"/>
      </a:dk2>
      <a:lt2>
        <a:srgbClr val="E8E8E8"/>
      </a:lt2>
      <a:accent1>
        <a:srgbClr val="A3A6A3"/>
      </a:accent1>
      <a:accent2>
        <a:srgbClr val="03B7DD"/>
      </a:accent2>
      <a:accent3>
        <a:srgbClr val="F7E200"/>
      </a:accent3>
      <a:accent4>
        <a:srgbClr val="00FFFF"/>
      </a:accent4>
      <a:accent5>
        <a:srgbClr val="132E53"/>
      </a:accent5>
      <a:accent6>
        <a:srgbClr val="03B7DD"/>
      </a:accent6>
      <a:hlink>
        <a:srgbClr val="145BB6"/>
      </a:hlink>
      <a:folHlink>
        <a:srgbClr val="23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ood College PPT Template_Master_2024" id="{265A507F-9E1D-7B4F-B20F-51F27323DA93}" vid="{8E97FD1F-59D1-E440-B917-BE4F725DCED7}"/>
    </a:ext>
  </a:extLst>
</a:theme>
</file>

<file path=ppt/theme/theme12.xml><?xml version="1.0" encoding="utf-8"?>
<a:theme xmlns:a="http://schemas.openxmlformats.org/drawingml/2006/main" name="8_Custom Design">
  <a:themeElements>
    <a:clrScheme name="Hood College Brand Colors 2024">
      <a:dk1>
        <a:srgbClr val="132E53"/>
      </a:dk1>
      <a:lt1>
        <a:srgbClr val="FFFFFF"/>
      </a:lt1>
      <a:dk2>
        <a:srgbClr val="0E2841"/>
      </a:dk2>
      <a:lt2>
        <a:srgbClr val="E8E8E8"/>
      </a:lt2>
      <a:accent1>
        <a:srgbClr val="A3A6A3"/>
      </a:accent1>
      <a:accent2>
        <a:srgbClr val="03B7DD"/>
      </a:accent2>
      <a:accent3>
        <a:srgbClr val="F7E200"/>
      </a:accent3>
      <a:accent4>
        <a:srgbClr val="00FFFF"/>
      </a:accent4>
      <a:accent5>
        <a:srgbClr val="132E53"/>
      </a:accent5>
      <a:accent6>
        <a:srgbClr val="03B7DD"/>
      </a:accent6>
      <a:hlink>
        <a:srgbClr val="145BB6"/>
      </a:hlink>
      <a:folHlink>
        <a:srgbClr val="23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ood College PPT Template_Master_2024" id="{265A507F-9E1D-7B4F-B20F-51F27323DA93}" vid="{5C171AA2-50D5-C140-A40F-2289F5F82FD5}"/>
    </a:ext>
  </a:extLst>
</a:theme>
</file>

<file path=ppt/theme/theme13.xml><?xml version="1.0" encoding="utf-8"?>
<a:theme xmlns:a="http://schemas.openxmlformats.org/drawingml/2006/main" name="9_Custom Design">
  <a:themeElements>
    <a:clrScheme name="Hood College Brand Colors 2024">
      <a:dk1>
        <a:srgbClr val="132E53"/>
      </a:dk1>
      <a:lt1>
        <a:srgbClr val="FFFFFF"/>
      </a:lt1>
      <a:dk2>
        <a:srgbClr val="0E2841"/>
      </a:dk2>
      <a:lt2>
        <a:srgbClr val="E8E8E8"/>
      </a:lt2>
      <a:accent1>
        <a:srgbClr val="A3A6A3"/>
      </a:accent1>
      <a:accent2>
        <a:srgbClr val="03B7DD"/>
      </a:accent2>
      <a:accent3>
        <a:srgbClr val="F7E200"/>
      </a:accent3>
      <a:accent4>
        <a:srgbClr val="00FFFF"/>
      </a:accent4>
      <a:accent5>
        <a:srgbClr val="132E53"/>
      </a:accent5>
      <a:accent6>
        <a:srgbClr val="03B7DD"/>
      </a:accent6>
      <a:hlink>
        <a:srgbClr val="145BB6"/>
      </a:hlink>
      <a:folHlink>
        <a:srgbClr val="23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ood College PPT Template_Master_2024" id="{265A507F-9E1D-7B4F-B20F-51F27323DA93}" vid="{1AD1085D-7430-6040-A2B2-E381752163AF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0_Custom Design">
  <a:themeElements>
    <a:clrScheme name="Hood College 2024">
      <a:dk1>
        <a:srgbClr val="132E53"/>
      </a:dk1>
      <a:lt1>
        <a:srgbClr val="FFFFFF"/>
      </a:lt1>
      <a:dk2>
        <a:srgbClr val="0E2841"/>
      </a:dk2>
      <a:lt2>
        <a:srgbClr val="E8E8E8"/>
      </a:lt2>
      <a:accent1>
        <a:srgbClr val="A3A6A3"/>
      </a:accent1>
      <a:accent2>
        <a:srgbClr val="03B7DD"/>
      </a:accent2>
      <a:accent3>
        <a:srgbClr val="F7E200"/>
      </a:accent3>
      <a:accent4>
        <a:srgbClr val="00FFFF"/>
      </a:accent4>
      <a:accent5>
        <a:srgbClr val="132E53"/>
      </a:accent5>
      <a:accent6>
        <a:srgbClr val="03B7DD"/>
      </a:accent6>
      <a:hlink>
        <a:srgbClr val="145BB6"/>
      </a:hlink>
      <a:folHlink>
        <a:srgbClr val="23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ood College PPT Template_Master_2024" id="{265A507F-9E1D-7B4F-B20F-51F27323DA93}" vid="{EAA25B53-6179-674C-8A74-2EF74B349693}"/>
    </a:ext>
  </a:extLst>
</a:theme>
</file>

<file path=ppt/theme/theme3.xml><?xml version="1.0" encoding="utf-8"?>
<a:theme xmlns:a="http://schemas.openxmlformats.org/drawingml/2006/main" name="1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ood College PPT Template_Master_2024" id="{265A507F-9E1D-7B4F-B20F-51F27323DA93}" vid="{94CB7D8B-E7B0-854C-912E-C88793DECFC7}"/>
    </a:ext>
  </a:extLst>
</a:theme>
</file>

<file path=ppt/theme/theme4.xml><?xml version="1.0" encoding="utf-8"?>
<a:theme xmlns:a="http://schemas.openxmlformats.org/drawingml/2006/main" name="11_Custom Design">
  <a:themeElements>
    <a:clrScheme name="Hood College 2024">
      <a:dk1>
        <a:srgbClr val="132E53"/>
      </a:dk1>
      <a:lt1>
        <a:srgbClr val="FFFFFF"/>
      </a:lt1>
      <a:dk2>
        <a:srgbClr val="0E2841"/>
      </a:dk2>
      <a:lt2>
        <a:srgbClr val="E8E8E8"/>
      </a:lt2>
      <a:accent1>
        <a:srgbClr val="A3A6A3"/>
      </a:accent1>
      <a:accent2>
        <a:srgbClr val="03B7DD"/>
      </a:accent2>
      <a:accent3>
        <a:srgbClr val="F7E200"/>
      </a:accent3>
      <a:accent4>
        <a:srgbClr val="00FFFF"/>
      </a:accent4>
      <a:accent5>
        <a:srgbClr val="132E53"/>
      </a:accent5>
      <a:accent6>
        <a:srgbClr val="03B7DD"/>
      </a:accent6>
      <a:hlink>
        <a:srgbClr val="145BB6"/>
      </a:hlink>
      <a:folHlink>
        <a:srgbClr val="23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ood College PPT Template_Master_2024" id="{265A507F-9E1D-7B4F-B20F-51F27323DA93}" vid="{B05CBA6F-9E54-6040-BE09-A7F19F0B1703}"/>
    </a:ext>
  </a:extLst>
</a:theme>
</file>

<file path=ppt/theme/theme5.xml><?xml version="1.0" encoding="utf-8"?>
<a:theme xmlns:a="http://schemas.openxmlformats.org/drawingml/2006/main" name="1_Custom Design">
  <a:themeElements>
    <a:clrScheme name="Hood College Brand Colors 2024">
      <a:dk1>
        <a:srgbClr val="132E53"/>
      </a:dk1>
      <a:lt1>
        <a:srgbClr val="FFFFFF"/>
      </a:lt1>
      <a:dk2>
        <a:srgbClr val="0E2841"/>
      </a:dk2>
      <a:lt2>
        <a:srgbClr val="E8E8E8"/>
      </a:lt2>
      <a:accent1>
        <a:srgbClr val="A3A6A3"/>
      </a:accent1>
      <a:accent2>
        <a:srgbClr val="03B7DD"/>
      </a:accent2>
      <a:accent3>
        <a:srgbClr val="F7E200"/>
      </a:accent3>
      <a:accent4>
        <a:srgbClr val="00FFFF"/>
      </a:accent4>
      <a:accent5>
        <a:srgbClr val="132E53"/>
      </a:accent5>
      <a:accent6>
        <a:srgbClr val="03B7DD"/>
      </a:accent6>
      <a:hlink>
        <a:srgbClr val="145BB6"/>
      </a:hlink>
      <a:folHlink>
        <a:srgbClr val="23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ood College PPT Template_Master_2024" id="{265A507F-9E1D-7B4F-B20F-51F27323DA93}" vid="{2C1981FB-CD2F-7641-A1F4-5C5FC15919B8}"/>
    </a:ext>
  </a:extLst>
</a:theme>
</file>

<file path=ppt/theme/theme6.xml><?xml version="1.0" encoding="utf-8"?>
<a:theme xmlns:a="http://schemas.openxmlformats.org/drawingml/2006/main" name="2_Custom Design">
  <a:themeElements>
    <a:clrScheme name="Hood College Brand Colors 2024">
      <a:dk1>
        <a:srgbClr val="132E53"/>
      </a:dk1>
      <a:lt1>
        <a:srgbClr val="FFFFFF"/>
      </a:lt1>
      <a:dk2>
        <a:srgbClr val="0E2841"/>
      </a:dk2>
      <a:lt2>
        <a:srgbClr val="E8E8E8"/>
      </a:lt2>
      <a:accent1>
        <a:srgbClr val="A3A6A3"/>
      </a:accent1>
      <a:accent2>
        <a:srgbClr val="03B7DD"/>
      </a:accent2>
      <a:accent3>
        <a:srgbClr val="F7E200"/>
      </a:accent3>
      <a:accent4>
        <a:srgbClr val="00FFFF"/>
      </a:accent4>
      <a:accent5>
        <a:srgbClr val="132E53"/>
      </a:accent5>
      <a:accent6>
        <a:srgbClr val="03B7DD"/>
      </a:accent6>
      <a:hlink>
        <a:srgbClr val="145BB6"/>
      </a:hlink>
      <a:folHlink>
        <a:srgbClr val="23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ood College PPT Template_Master_2024" id="{265A507F-9E1D-7B4F-B20F-51F27323DA93}" vid="{139E0147-8E92-724E-A36B-ACA12F5652B0}"/>
    </a:ext>
  </a:extLst>
</a:theme>
</file>

<file path=ppt/theme/theme7.xml><?xml version="1.0" encoding="utf-8"?>
<a:theme xmlns:a="http://schemas.openxmlformats.org/drawingml/2006/main" name="3_Custom Design">
  <a:themeElements>
    <a:clrScheme name="Hood College Brand Colors 2024">
      <a:dk1>
        <a:srgbClr val="132E53"/>
      </a:dk1>
      <a:lt1>
        <a:srgbClr val="FFFFFF"/>
      </a:lt1>
      <a:dk2>
        <a:srgbClr val="0E2841"/>
      </a:dk2>
      <a:lt2>
        <a:srgbClr val="E8E8E8"/>
      </a:lt2>
      <a:accent1>
        <a:srgbClr val="A3A6A3"/>
      </a:accent1>
      <a:accent2>
        <a:srgbClr val="03B7DD"/>
      </a:accent2>
      <a:accent3>
        <a:srgbClr val="F7E200"/>
      </a:accent3>
      <a:accent4>
        <a:srgbClr val="00FFFF"/>
      </a:accent4>
      <a:accent5>
        <a:srgbClr val="132E53"/>
      </a:accent5>
      <a:accent6>
        <a:srgbClr val="03B7DD"/>
      </a:accent6>
      <a:hlink>
        <a:srgbClr val="145BB6"/>
      </a:hlink>
      <a:folHlink>
        <a:srgbClr val="23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ood College PPT Template_Master_2024" id="{265A507F-9E1D-7B4F-B20F-51F27323DA93}" vid="{93F7237C-EB42-744F-AA75-ED61C22D43E7}"/>
    </a:ext>
  </a:extLst>
</a:theme>
</file>

<file path=ppt/theme/theme8.xml><?xml version="1.0" encoding="utf-8"?>
<a:theme xmlns:a="http://schemas.openxmlformats.org/drawingml/2006/main" name="4_Custom Design">
  <a:themeElements>
    <a:clrScheme name="Hood College Brand Colors 2024">
      <a:dk1>
        <a:srgbClr val="132E53"/>
      </a:dk1>
      <a:lt1>
        <a:srgbClr val="FFFFFF"/>
      </a:lt1>
      <a:dk2>
        <a:srgbClr val="0E2841"/>
      </a:dk2>
      <a:lt2>
        <a:srgbClr val="E8E8E8"/>
      </a:lt2>
      <a:accent1>
        <a:srgbClr val="A3A6A3"/>
      </a:accent1>
      <a:accent2>
        <a:srgbClr val="03B7DD"/>
      </a:accent2>
      <a:accent3>
        <a:srgbClr val="F7E200"/>
      </a:accent3>
      <a:accent4>
        <a:srgbClr val="00FFFF"/>
      </a:accent4>
      <a:accent5>
        <a:srgbClr val="132E53"/>
      </a:accent5>
      <a:accent6>
        <a:srgbClr val="03B7DD"/>
      </a:accent6>
      <a:hlink>
        <a:srgbClr val="145BB6"/>
      </a:hlink>
      <a:folHlink>
        <a:srgbClr val="23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ood College PPT Template_Master_2024" id="{265A507F-9E1D-7B4F-B20F-51F27323DA93}" vid="{81034E83-F456-B149-9F93-04E3ED48964B}"/>
    </a:ext>
  </a:extLst>
</a:theme>
</file>

<file path=ppt/theme/theme9.xml><?xml version="1.0" encoding="utf-8"?>
<a:theme xmlns:a="http://schemas.openxmlformats.org/drawingml/2006/main" name="5_Custom Design">
  <a:themeElements>
    <a:clrScheme name="Hood College Brand Colors 2024">
      <a:dk1>
        <a:srgbClr val="132E53"/>
      </a:dk1>
      <a:lt1>
        <a:srgbClr val="FFFFFF"/>
      </a:lt1>
      <a:dk2>
        <a:srgbClr val="0E2841"/>
      </a:dk2>
      <a:lt2>
        <a:srgbClr val="E8E8E8"/>
      </a:lt2>
      <a:accent1>
        <a:srgbClr val="A3A6A3"/>
      </a:accent1>
      <a:accent2>
        <a:srgbClr val="03B7DD"/>
      </a:accent2>
      <a:accent3>
        <a:srgbClr val="F7E200"/>
      </a:accent3>
      <a:accent4>
        <a:srgbClr val="00FFFF"/>
      </a:accent4>
      <a:accent5>
        <a:srgbClr val="132E53"/>
      </a:accent5>
      <a:accent6>
        <a:srgbClr val="03B7DD"/>
      </a:accent6>
      <a:hlink>
        <a:srgbClr val="145BB6"/>
      </a:hlink>
      <a:folHlink>
        <a:srgbClr val="23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Hood College PPT Template_Master_2024" id="{265A507F-9E1D-7B4F-B20F-51F27323DA93}" vid="{50504EB2-3605-BF46-83B1-71F9C5D363E0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FCD83A7169B0D4B840022FCE42D787E" ma:contentTypeVersion="38" ma:contentTypeDescription="Create a new document." ma:contentTypeScope="" ma:versionID="a35420b0a2930a5094ffe41d16b6f8d6">
  <xsd:schema xmlns:xsd="http://www.w3.org/2001/XMLSchema" xmlns:xs="http://www.w3.org/2001/XMLSchema" xmlns:p="http://schemas.microsoft.com/office/2006/metadata/properties" xmlns:ns3="ccac9a22-2261-4a30-b904-f25b0209aa43" xmlns:ns4="d297b38c-1c99-4948-abd2-0a1b60d8c36c" targetNamespace="http://schemas.microsoft.com/office/2006/metadata/properties" ma:root="true" ma:fieldsID="285b70afab1dcbf13870d51528eb95bc" ns3:_="" ns4:_="">
    <xsd:import namespace="ccac9a22-2261-4a30-b904-f25b0209aa43"/>
    <xsd:import namespace="d297b38c-1c99-4948-abd2-0a1b60d8c36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4:SharedWithUsers" minOccurs="0"/>
                <xsd:element ref="ns4:SharedWithDetails" minOccurs="0"/>
                <xsd:element ref="ns4:SharingHintHash" minOccurs="0"/>
                <xsd:element ref="ns3:NotebookType" minOccurs="0"/>
                <xsd:element ref="ns3:FolderType" minOccurs="0"/>
                <xsd:element ref="ns3:CultureName" minOccurs="0"/>
                <xsd:element ref="ns3:AppVersion" minOccurs="0"/>
                <xsd:element ref="ns3:TeamsChannelId" minOccurs="0"/>
                <xsd:element ref="ns3:Owner" minOccurs="0"/>
                <xsd:element ref="ns3:Math_Settings" minOccurs="0"/>
                <xsd:element ref="ns3:DefaultSectionNames" minOccurs="0"/>
                <xsd:element ref="ns3:Templates" minOccurs="0"/>
                <xsd:element ref="ns3:Teachers" minOccurs="0"/>
                <xsd:element ref="ns3:Students" minOccurs="0"/>
                <xsd:element ref="ns3:Student_Groups" minOccurs="0"/>
                <xsd:element ref="ns3:Distribution_Groups" minOccurs="0"/>
                <xsd:element ref="ns3:LMS_Mappings" minOccurs="0"/>
                <xsd:element ref="ns3:Invited_Teachers" minOccurs="0"/>
                <xsd:element ref="ns3:Invited_Students" minOccurs="0"/>
                <xsd:element ref="ns3:Self_Registration_Enabled" minOccurs="0"/>
                <xsd:element ref="ns3:Has_Teacher_Only_SectionGroup" minOccurs="0"/>
                <xsd:element ref="ns3:Is_Collaboration_Space_Locked" minOccurs="0"/>
                <xsd:element ref="ns3:IsNotebookLocked" minOccurs="0"/>
                <xsd:element ref="ns3:Teams_Channel_Section_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ac9a22-2261-4a30-b904-f25b0209aa4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Length (seconds)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NotebookType" ma:index="18" nillable="true" ma:displayName="Notebook Type" ma:internalName="NotebookType">
      <xsd:simpleType>
        <xsd:restriction base="dms:Text"/>
      </xsd:simpleType>
    </xsd:element>
    <xsd:element name="FolderType" ma:index="19" nillable="true" ma:displayName="Folder Type" ma:internalName="FolderType">
      <xsd:simpleType>
        <xsd:restriction base="dms:Text"/>
      </xsd:simpleType>
    </xsd:element>
    <xsd:element name="CultureName" ma:index="20" nillable="true" ma:displayName="Culture Name" ma:internalName="CultureName">
      <xsd:simpleType>
        <xsd:restriction base="dms:Text"/>
      </xsd:simpleType>
    </xsd:element>
    <xsd:element name="AppVersion" ma:index="21" nillable="true" ma:displayName="App Version" ma:internalName="AppVersion">
      <xsd:simpleType>
        <xsd:restriction base="dms:Text"/>
      </xsd:simpleType>
    </xsd:element>
    <xsd:element name="TeamsChannelId" ma:index="22" nillable="true" ma:displayName="Teams Channel Id" ma:internalName="TeamsChannelId">
      <xsd:simpleType>
        <xsd:restriction base="dms:Text"/>
      </xsd:simpleType>
    </xsd:element>
    <xsd:element name="Owner" ma:index="23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ath_Settings" ma:index="24" nillable="true" ma:displayName="Math Settings" ma:internalName="Math_Settings">
      <xsd:simpleType>
        <xsd:restriction base="dms:Text"/>
      </xsd:simpleType>
    </xsd:element>
    <xsd:element name="DefaultSectionNames" ma:index="25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26" nillable="true" ma:displayName="Templates" ma:internalName="Templates">
      <xsd:simpleType>
        <xsd:restriction base="dms:Note">
          <xsd:maxLength value="255"/>
        </xsd:restriction>
      </xsd:simpleType>
    </xsd:element>
    <xsd:element name="Teachers" ma:index="27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28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29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Distribution_Groups" ma:index="30" nillable="true" ma:displayName="Distribution Groups" ma:internalName="Distribution_Groups">
      <xsd:simpleType>
        <xsd:restriction base="dms:Note">
          <xsd:maxLength value="255"/>
        </xsd:restriction>
      </xsd:simpleType>
    </xsd:element>
    <xsd:element name="LMS_Mappings" ma:index="31" nillable="true" ma:displayName="LMS Mappings" ma:internalName="LMS_Mappings">
      <xsd:simpleType>
        <xsd:restriction base="dms:Note">
          <xsd:maxLength value="255"/>
        </xsd:restriction>
      </xsd:simpleType>
    </xsd:element>
    <xsd:element name="Invited_Teachers" ma:index="32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33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34" nillable="true" ma:displayName="Self Registration Enabled" ma:internalName="Self_Registration_Enabled">
      <xsd:simpleType>
        <xsd:restriction base="dms:Boolean"/>
      </xsd:simpleType>
    </xsd:element>
    <xsd:element name="Has_Teacher_Only_SectionGroup" ma:index="35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36" nillable="true" ma:displayName="Is Collaboration Space Locked" ma:internalName="Is_Collaboration_Space_Locked">
      <xsd:simpleType>
        <xsd:restriction base="dms:Boolean"/>
      </xsd:simpleType>
    </xsd:element>
    <xsd:element name="IsNotebookLocked" ma:index="37" nillable="true" ma:displayName="Is Notebook Locked" ma:internalName="IsNotebookLocked">
      <xsd:simpleType>
        <xsd:restriction base="dms:Boolean"/>
      </xsd:simpleType>
    </xsd:element>
    <xsd:element name="Teams_Channel_Section_Location" ma:index="38" nillable="true" ma:displayName="Teams Channel Section Location" ma:internalName="Teams_Channel_Section_Location">
      <xsd:simpleType>
        <xsd:restriction base="dms:Text"/>
      </xsd:simpleType>
    </xsd:element>
    <xsd:element name="MediaServiceOCR" ma:index="3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4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41" nillable="true" ma:displayName="MediaServiceEventHashCode" ma:hidden="true" ma:internalName="MediaServiceEventHashCode" ma:readOnly="true">
      <xsd:simpleType>
        <xsd:restriction base="dms:Text"/>
      </xsd:simpleType>
    </xsd:element>
    <xsd:element name="_activity" ma:index="42" nillable="true" ma:displayName="_activity" ma:hidden="true" ma:internalName="_activity">
      <xsd:simpleType>
        <xsd:restriction base="dms:Note"/>
      </xsd:simpleType>
    </xsd:element>
    <xsd:element name="MediaServiceObjectDetectorVersions" ma:index="4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4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4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97b38c-1c99-4948-abd2-0a1b60d8c36c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7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cac9a22-2261-4a30-b904-f25b0209aa43" xsi:nil="true"/>
    <TeamsChannelId xmlns="ccac9a22-2261-4a30-b904-f25b0209aa43" xsi:nil="true"/>
    <Invited_Students xmlns="ccac9a22-2261-4a30-b904-f25b0209aa43" xsi:nil="true"/>
    <Distribution_Groups xmlns="ccac9a22-2261-4a30-b904-f25b0209aa43" xsi:nil="true"/>
    <Math_Settings xmlns="ccac9a22-2261-4a30-b904-f25b0209aa43" xsi:nil="true"/>
    <Self_Registration_Enabled xmlns="ccac9a22-2261-4a30-b904-f25b0209aa43" xsi:nil="true"/>
    <Is_Collaboration_Space_Locked xmlns="ccac9a22-2261-4a30-b904-f25b0209aa43" xsi:nil="true"/>
    <Invited_Teachers xmlns="ccac9a22-2261-4a30-b904-f25b0209aa43" xsi:nil="true"/>
    <DefaultSectionNames xmlns="ccac9a22-2261-4a30-b904-f25b0209aa43" xsi:nil="true"/>
    <Teams_Channel_Section_Location xmlns="ccac9a22-2261-4a30-b904-f25b0209aa43" xsi:nil="true"/>
    <CultureName xmlns="ccac9a22-2261-4a30-b904-f25b0209aa43" xsi:nil="true"/>
    <Owner xmlns="ccac9a22-2261-4a30-b904-f25b0209aa43">
      <UserInfo>
        <DisplayName/>
        <AccountId xsi:nil="true"/>
        <AccountType/>
      </UserInfo>
    </Owner>
    <Students xmlns="ccac9a22-2261-4a30-b904-f25b0209aa43">
      <UserInfo>
        <DisplayName/>
        <AccountId xsi:nil="true"/>
        <AccountType/>
      </UserInfo>
    </Students>
    <Student_Groups xmlns="ccac9a22-2261-4a30-b904-f25b0209aa43">
      <UserInfo>
        <DisplayName/>
        <AccountId xsi:nil="true"/>
        <AccountType/>
      </UserInfo>
    </Student_Groups>
    <IsNotebookLocked xmlns="ccac9a22-2261-4a30-b904-f25b0209aa43" xsi:nil="true"/>
    <NotebookType xmlns="ccac9a22-2261-4a30-b904-f25b0209aa43" xsi:nil="true"/>
    <Templates xmlns="ccac9a22-2261-4a30-b904-f25b0209aa43" xsi:nil="true"/>
    <AppVersion xmlns="ccac9a22-2261-4a30-b904-f25b0209aa43" xsi:nil="true"/>
    <LMS_Mappings xmlns="ccac9a22-2261-4a30-b904-f25b0209aa43" xsi:nil="true"/>
    <FolderType xmlns="ccac9a22-2261-4a30-b904-f25b0209aa43" xsi:nil="true"/>
    <Teachers xmlns="ccac9a22-2261-4a30-b904-f25b0209aa43">
      <UserInfo>
        <DisplayName/>
        <AccountId xsi:nil="true"/>
        <AccountType/>
      </UserInfo>
    </Teachers>
    <Has_Teacher_Only_SectionGroup xmlns="ccac9a22-2261-4a30-b904-f25b0209aa4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71043A9-C003-4C98-A995-96F38DF7C9F8}">
  <ds:schemaRefs>
    <ds:schemaRef ds:uri="ccac9a22-2261-4a30-b904-f25b0209aa43"/>
    <ds:schemaRef ds:uri="d297b38c-1c99-4948-abd2-0a1b60d8c36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7CB740A-48F5-4EB4-B7FF-A0E365C08D07}">
  <ds:schemaRefs>
    <ds:schemaRef ds:uri="ccac9a22-2261-4a30-b904-f25b0209aa43"/>
    <ds:schemaRef ds:uri="d297b38c-1c99-4948-abd2-0a1b60d8c36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4159658-A00F-4D60-AFB8-16348339D74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hood-college-ppt-template_master_2024</Template>
  <Application>Microsoft Office PowerPoint</Application>
  <PresentationFormat>Widescreen</PresentationFormat>
  <Slides>34</Slides>
  <Notes>20</Notes>
  <HiddenSlides>0</HiddenSlides>
  <ScaleCrop>false</ScaleCrop>
  <HeadingPairs>
    <vt:vector size="4" baseType="variant">
      <vt:variant>
        <vt:lpstr>Theme</vt:lpstr>
      </vt:variant>
      <vt:variant>
        <vt:i4>13</vt:i4>
      </vt:variant>
      <vt:variant>
        <vt:lpstr>Slide Titles</vt:lpstr>
      </vt:variant>
      <vt:variant>
        <vt:i4>34</vt:i4>
      </vt:variant>
    </vt:vector>
  </HeadingPairs>
  <TitlesOfParts>
    <vt:vector size="47" baseType="lpstr">
      <vt:lpstr>Office Theme</vt:lpstr>
      <vt:lpstr>10_Custom Design</vt:lpstr>
      <vt:lpstr>12_Custom Design</vt:lpstr>
      <vt:lpstr>11_Custom Design</vt:lpstr>
      <vt:lpstr>1_Custom Design</vt:lpstr>
      <vt:lpstr>2_Custom Design</vt:lpstr>
      <vt:lpstr>3_Custom Design</vt:lpstr>
      <vt:lpstr>4_Custom Design</vt:lpstr>
      <vt:lpstr>5_Custom Design</vt:lpstr>
      <vt:lpstr>6_Custom Design</vt:lpstr>
      <vt:lpstr>7_Custom Design</vt:lpstr>
      <vt:lpstr>8_Custom Design</vt:lpstr>
      <vt:lpstr>9_Custom Design</vt:lpstr>
      <vt:lpstr>PowerPoint Presentation</vt:lpstr>
      <vt:lpstr>M.S Counseling Program Advisory Board</vt:lpstr>
      <vt:lpstr>Agenda</vt:lpstr>
      <vt:lpstr>Welcome &amp; Introductions</vt:lpstr>
      <vt:lpstr>Dean’s Update</vt:lpstr>
      <vt:lpstr>Welcome from VP Gillece</vt:lpstr>
      <vt:lpstr>Chair's Update</vt:lpstr>
      <vt:lpstr>Faculty changes</vt:lpstr>
      <vt:lpstr>Faculty Administrative Positions</vt:lpstr>
      <vt:lpstr>Curricular updates</vt:lpstr>
      <vt:lpstr>grants</vt:lpstr>
      <vt:lpstr>Director’s Update</vt:lpstr>
      <vt:lpstr>Recruitment Update</vt:lpstr>
      <vt:lpstr>Enrollment Update</vt:lpstr>
      <vt:lpstr>Program graduates</vt:lpstr>
      <vt:lpstr>2024-2025 Alumni Employment</vt:lpstr>
      <vt:lpstr>Practicum &amp; internship updates: Cmhc</vt:lpstr>
      <vt:lpstr>NEWLY ADDED SITES FOR CMHC (Maryland)</vt:lpstr>
      <vt:lpstr>NEWLY ADDED SITES FOR CMHC (cont'd)</vt:lpstr>
      <vt:lpstr>Practicum &amp; internship updates: School Counseling</vt:lpstr>
      <vt:lpstr>Neighborhood Counseling training center</vt:lpstr>
      <vt:lpstr>NCE results </vt:lpstr>
      <vt:lpstr>Program Evaluation</vt:lpstr>
      <vt:lpstr>Program Evaluation</vt:lpstr>
      <vt:lpstr>Program Evaluation</vt:lpstr>
      <vt:lpstr>Program Assessment - Demographics</vt:lpstr>
      <vt:lpstr>Program Assessment - Clinical</vt:lpstr>
      <vt:lpstr>Program Assessment - School</vt:lpstr>
      <vt:lpstr>Assessment Considerations</vt:lpstr>
      <vt:lpstr>Faculty news: Presentations</vt:lpstr>
      <vt:lpstr>2024-2025 action plan</vt:lpstr>
      <vt:lpstr>2025-2026 Action plan</vt:lpstr>
      <vt:lpstr>Your Turn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Boulton, April</dc:creator>
  <cp:revision>3</cp:revision>
  <dcterms:created xsi:type="dcterms:W3CDTF">2025-02-03T14:23:20Z</dcterms:created>
  <dcterms:modified xsi:type="dcterms:W3CDTF">2026-04-06T02:29:08Z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0x010100CFCD83A7169B0D4B840022FCE42D787E</vt:lpwstr>
  </property>
</Properties>
</file>