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41"/>
    <p:restoredTop sz="96327"/>
  </p:normalViewPr>
  <p:slideViewPr>
    <p:cSldViewPr snapToGrid="0">
      <p:cViewPr varScale="1">
        <p:scale>
          <a:sx n="143" d="100"/>
          <a:sy n="143" d="100"/>
        </p:scale>
        <p:origin x="224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491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8058BD-584D-BA44-E6AE-A577A845F9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8A4B06-C90E-887F-C117-446E5E851F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5D167-1E92-5746-867A-D78AD0964A17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5189CF-BAA2-54B0-98F4-8C3C402AD9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7BFD3-C888-FB41-E6CC-26C38D0594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1024A-C5E4-FB48-B260-551690FB4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55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82526-9ED7-874C-81B6-796470A3607C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E1190-B84C-A14A-B88A-66EB34BC7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3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CE750A9-BA66-CC1B-C3BE-D8ADB0EAD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DAF7ED-5566-9C05-1F16-CC841350B38C}"/>
              </a:ext>
            </a:extLst>
          </p:cNvPr>
          <p:cNvSpPr>
            <a:spLocks noGrp="1" noChangeAspect="1"/>
          </p:cNvSpPr>
          <p:nvPr>
            <p:ph type="ctrTitle"/>
          </p:nvPr>
        </p:nvSpPr>
        <p:spPr>
          <a:xfrm>
            <a:off x="914400" y="731520"/>
            <a:ext cx="10376154" cy="2435352"/>
          </a:xfrm>
          <a:prstGeom prst="rect">
            <a:avLst/>
          </a:prstGeom>
        </p:spPr>
        <p:txBody>
          <a:bodyPr anchor="b"/>
          <a:lstStyle>
            <a:lvl1pPr algn="ctr">
              <a:defRPr sz="6000" cap="all" spc="100" baseline="0">
                <a:solidFill>
                  <a:srgbClr val="FFFFFF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2286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5FEF42-13AE-DC36-4D82-AEFB77DCF7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98C1BB6D-BC02-D549-40A2-D7A2E7B787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731520"/>
            <a:ext cx="10698480" cy="301752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0403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DE31C5-657B-3A2A-8AFB-E802135414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A76D647-6A23-EB46-C7D9-E8EA6D8367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828800"/>
            <a:ext cx="2926080" cy="43891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C119165-9D07-F9A3-D8E1-5014B501D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914400"/>
            <a:ext cx="292608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7323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9F5C69-BEBF-02B5-BF89-34348C54FF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FFB2EAD-0E2F-742B-82CE-787CB150CA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828800"/>
            <a:ext cx="2926080" cy="43891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C6DF2-7F8C-F30E-C617-0F14F00AA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914400"/>
            <a:ext cx="292608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793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7EA692-82EB-7175-3865-69F39FA929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06C2CA23-043E-A4B7-C888-61AE380EF1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95360" y="1828800"/>
            <a:ext cx="2926080" cy="43891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28ABB-F213-50E6-062F-E59BF813DA9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595360" y="914400"/>
            <a:ext cx="292608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9453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508023-8682-BB83-A3A0-B82AEFB0EB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BA06467F-E593-3EDA-F441-8969701956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95360" y="1828800"/>
            <a:ext cx="2926080" cy="43891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D49F94-84F0-768B-6766-C5FED4215B5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595360" y="914400"/>
            <a:ext cx="292608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9761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BC7AD5-8441-C15F-D07B-D0ABCCBEF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3F5A10-CC97-DDCA-040C-F35E3F9B1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731520"/>
            <a:ext cx="4114800" cy="530352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28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E0FF84F-92A9-1A83-BA0F-276AC0BF44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0640" y="731519"/>
            <a:ext cx="2926080" cy="53035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9972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B27B48-E65B-DED0-0A4C-810D7570B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205519AA-A6D7-5FF0-8106-B3C44A4230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69960" y="731519"/>
            <a:ext cx="2926080" cy="53035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D10CCB7-6E98-9549-A509-EE88D9C66E0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180840" y="731520"/>
            <a:ext cx="4114800" cy="530352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28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3234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D7036B-2444-C1BA-D5AA-AB91E5BE07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3C82A8-E2F2-0A56-F78E-BB1DF5C6B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99" y="731520"/>
            <a:ext cx="4114800" cy="438912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3200">
                <a:solidFill>
                  <a:schemeClr val="tx2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800">
                <a:solidFill>
                  <a:schemeClr val="tx2"/>
                </a:solidFill>
              </a:defRPr>
            </a:lvl2pPr>
            <a:lvl3pPr marL="1143000" indent="-228600">
              <a:buFont typeface="Wingdings" pitchFamily="2" charset="2"/>
              <a:buChar char="§"/>
              <a:defRPr sz="2400">
                <a:solidFill>
                  <a:schemeClr val="tx2"/>
                </a:solidFill>
              </a:defRPr>
            </a:lvl3pPr>
            <a:lvl4pPr marL="1600200" indent="-228600">
              <a:buFont typeface="Wingdings" pitchFamily="2" charset="2"/>
              <a:buChar char="§"/>
              <a:defRPr sz="2000">
                <a:solidFill>
                  <a:schemeClr val="tx2"/>
                </a:solidFill>
              </a:defRPr>
            </a:lvl4pPr>
            <a:lvl5pPr marL="2057400" indent="-228600">
              <a:buFont typeface="Wingdings" pitchFamily="2" charset="2"/>
              <a:buChar char="§"/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98C1BB6D-BC02-D549-40A2-D7A2E7B787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731520"/>
            <a:ext cx="6400800" cy="438912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480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DBFC23-EEB8-5EC3-B68D-F68C1AD9F4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BAD6D52-9BB1-3C61-5094-0986B3784990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914400" y="731520"/>
            <a:ext cx="10376154" cy="2435352"/>
          </a:xfrm>
          <a:prstGeom prst="rect">
            <a:avLst/>
          </a:prstGeom>
        </p:spPr>
        <p:txBody>
          <a:bodyPr anchor="b"/>
          <a:lstStyle>
            <a:lvl1pPr algn="ctr">
              <a:defRPr sz="4800" cap="all" spc="100" baseline="0">
                <a:solidFill>
                  <a:schemeClr val="accent2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 dirty="0"/>
              <a:t>SECTION DIVIDER PAGE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19429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33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72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i="0" kern="1200" baseline="0">
          <a:solidFill>
            <a:schemeClr val="bg1"/>
          </a:solidFill>
          <a:latin typeface="Arial Black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76768-37D5-5329-BB9B-4938C99DBB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69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F74263-2FCD-0767-F982-1899E9A681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80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FB5278-9F50-6329-9174-C2C992D475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E3DD6-2594-FBFB-E2FD-77CC43696C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50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6AC0F7-E66A-1EC6-8E39-E6DF706900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2BCEB-8ADD-10CC-2B28-CED1BB68CB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63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433D29-4529-23AB-9F54-5B7ACBE15E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F5228-72ED-1D8A-0991-986E163EF8A2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07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3788CE-71B9-2AF0-86D6-1E1362589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0D050-8881-D892-ADE0-B10F35320E08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68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2752E1-1AA2-F169-1A64-7C962E3BB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5527C-0AC7-E3F2-5FD2-BE1A850BF6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248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244E3B-28BF-191C-5F2A-9A037BD353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29208-3670-7F5D-EDE7-46A2D6A6A2E0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516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0C9978-EF4F-0F5A-1891-A6D7B984F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B625C-E9C1-B770-BE51-00CCF3F0BF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965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0FF89-FD90-45ED-B0C0-E1E7A10E66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5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30608B"/>
      </a:dk1>
      <a:lt1>
        <a:srgbClr val="FEFFFF"/>
      </a:lt1>
      <a:dk2>
        <a:srgbClr val="002341"/>
      </a:dk2>
      <a:lt2>
        <a:srgbClr val="A39991"/>
      </a:lt2>
      <a:accent1>
        <a:srgbClr val="F36F61"/>
      </a:accent1>
      <a:accent2>
        <a:srgbClr val="FFCC32"/>
      </a:accent2>
      <a:accent3>
        <a:srgbClr val="00A9D3"/>
      </a:accent3>
      <a:accent4>
        <a:srgbClr val="2F5F8A"/>
      </a:accent4>
      <a:accent5>
        <a:srgbClr val="002341"/>
      </a:accent5>
      <a:accent6>
        <a:srgbClr val="A39991"/>
      </a:accent6>
      <a:hlink>
        <a:srgbClr val="30608B"/>
      </a:hlink>
      <a:folHlink>
        <a:srgbClr val="00A9D3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505</TotalTime>
  <Words>0</Words>
  <Application>Microsoft Macintosh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Wolford-Smith, Ronda</dc:creator>
  <cp:lastModifiedBy>Wolford-Smith, Ronda</cp:lastModifiedBy>
  <cp:revision>6</cp:revision>
  <dcterms:created xsi:type="dcterms:W3CDTF">2022-11-04T13:22:25Z</dcterms:created>
  <dcterms:modified xsi:type="dcterms:W3CDTF">2022-11-10T15:00:08Z</dcterms:modified>
</cp:coreProperties>
</file>