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0"/>
    <p:restoredTop sz="96327"/>
  </p:normalViewPr>
  <p:slideViewPr>
    <p:cSldViewPr snapToGrid="0">
      <p:cViewPr varScale="1">
        <p:scale>
          <a:sx n="154" d="100"/>
          <a:sy n="154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1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8058BD-584D-BA44-E6AE-A577A845F9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A4B06-C90E-887F-C117-446E5E851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5D167-1E92-5746-867A-D78AD0964A17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189CF-BAA2-54B0-98F4-8C3C402AD9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7BFD3-C888-FB41-E6CC-26C38D0594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1024A-C5E4-FB48-B260-551690FB4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55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82526-9ED7-874C-81B6-796470A3607C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E1190-B84C-A14A-B88A-66EB34BC7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E1190-B84C-A14A-B88A-66EB34BC7A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3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outdoor, sky, nature&#10;&#10;Description automatically generated">
            <a:extLst>
              <a:ext uri="{FF2B5EF4-FFF2-40B4-BE49-F238E27FC236}">
                <a16:creationId xmlns:a16="http://schemas.microsoft.com/office/drawing/2014/main" id="{9CE750A9-BA66-CC1B-C3BE-D8ADB0EAD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AF7ED-5566-9C05-1F16-CC841350B38C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914400" y="731520"/>
            <a:ext cx="10376154" cy="2435352"/>
          </a:xfrm>
          <a:prstGeom prst="rect">
            <a:avLst/>
          </a:prstGeom>
        </p:spPr>
        <p:txBody>
          <a:bodyPr anchor="b"/>
          <a:lstStyle>
            <a:lvl1pPr algn="ctr">
              <a:defRPr sz="6000" cap="all" spc="100" baseline="0">
                <a:solidFill>
                  <a:srgbClr val="FFFFFF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28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FEF42-13AE-DC36-4D82-AEFB77DCF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8C1BB6D-BC02-D549-40A2-D7A2E7B78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731520"/>
            <a:ext cx="10698480" cy="30175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40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E6DE31C5-657B-3A2A-8AFB-E80213541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76D647-6A23-EB46-C7D9-E8EA6D8367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C119165-9D07-F9A3-D8E1-5014B501D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32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4C9F5C69-BEBF-02B5-BF89-34348C54F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FB2EAD-0E2F-742B-82CE-787CB150C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6DF2-7F8C-F30E-C617-0F14F00AA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9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C7EA692-82EB-7175-3865-69F39FA9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6C2CA23-043E-A4B7-C888-61AE380EF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9536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28ABB-F213-50E6-062F-E59BF813DA9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59536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45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6508023-8682-BB83-A3A0-B82AEFB0E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A06467F-E593-3EDA-F441-896970195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9536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49F94-84F0-768B-6766-C5FED4215B5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59536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7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DBC7AD5-8441-C15F-D07B-D0ABCCBEF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3F5A10-CC97-DDCA-040C-F35E3F9B1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731520"/>
            <a:ext cx="4114800" cy="530352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0FF84F-92A9-1A83-BA0F-276AC0BF4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0" y="731519"/>
            <a:ext cx="2926080" cy="53035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97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B27B48-E65B-DED0-0A4C-810D7570B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05519AA-A6D7-5FF0-8106-B3C44A4230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69960" y="731519"/>
            <a:ext cx="2926080" cy="53035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10CCB7-6E98-9549-A509-EE88D9C66E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180840" y="731520"/>
            <a:ext cx="4114800" cy="530352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23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CD7036B-2444-C1BA-D5AA-AB91E5BE0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3C82A8-E2F2-0A56-F78E-BB1DF5C6B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9" y="731520"/>
            <a:ext cx="4114800" cy="43891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32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800"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8C1BB6D-BC02-D549-40A2-D7A2E7B78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731520"/>
            <a:ext cx="6400800" cy="43891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48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C78114-831F-4597-FC34-489D4CD9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85378D-FED6-5485-532D-5A84075CF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9" y="731520"/>
            <a:ext cx="4114800" cy="43891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32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800"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12A461A-6EC7-083A-9557-7C544E7FA8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731520"/>
            <a:ext cx="6400800" cy="43891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50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 baseline="0">
          <a:solidFill>
            <a:schemeClr val="bg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98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74263-2FCD-0767-F982-1899E9A68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8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FB5278-9F50-6329-9174-C2C992D47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E3DD6-2594-FBFB-E2FD-77CC43696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5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6AC0F7-E66A-1EC6-8E39-E6DF70690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2BCEB-8ADD-10CC-2B28-CED1BB68C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433D29-4529-23AB-9F54-5B7ACBE15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F5228-72ED-1D8A-0991-986E163EF8A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0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3788CE-71B9-2AF0-86D6-1E1362589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0D050-8881-D892-ADE0-B10F35320E0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6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2752E1-1AA2-F169-1A64-7C962E3BB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5527C-0AC7-E3F2-5FD2-BE1A850BF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4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244E3B-28BF-191C-5F2A-9A037BD353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29208-3670-7F5D-EDE7-46A2D6A6A2E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1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0C9978-EF4F-0F5A-1891-A6D7B984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625C-E9C1-B770-BE51-00CCF3F0B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6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5858BF-F318-44FF-7753-6F7B5F009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09C7E-8D67-7437-D38A-6FF83539F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oodCollege Colors">
      <a:dk1>
        <a:srgbClr val="30608B"/>
      </a:dk1>
      <a:lt1>
        <a:srgbClr val="A39A92"/>
      </a:lt1>
      <a:dk2>
        <a:srgbClr val="002341"/>
      </a:dk2>
      <a:lt2>
        <a:srgbClr val="A39991"/>
      </a:lt2>
      <a:accent1>
        <a:srgbClr val="F36F61"/>
      </a:accent1>
      <a:accent2>
        <a:srgbClr val="FFCC32"/>
      </a:accent2>
      <a:accent3>
        <a:srgbClr val="00A9D3"/>
      </a:accent3>
      <a:accent4>
        <a:srgbClr val="2F5F8A"/>
      </a:accent4>
      <a:accent5>
        <a:srgbClr val="002341"/>
      </a:accent5>
      <a:accent6>
        <a:srgbClr val="A39991"/>
      </a:accent6>
      <a:hlink>
        <a:srgbClr val="30608B"/>
      </a:hlink>
      <a:folHlink>
        <a:srgbClr val="00A9D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1</Words>
  <Application>Microsoft Macintosh PowerPoint</Application>
  <PresentationFormat>Widescreen</PresentationFormat>
  <Paragraphs>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Wolford-Smith, Ronda</dc:creator>
  <cp:lastModifiedBy>Wolford-Smith, Ronda</cp:lastModifiedBy>
  <cp:revision>5</cp:revision>
  <dcterms:created xsi:type="dcterms:W3CDTF">2022-11-04T13:22:25Z</dcterms:created>
  <dcterms:modified xsi:type="dcterms:W3CDTF">2022-11-07T15:28:33Z</dcterms:modified>
</cp:coreProperties>
</file>