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4" r:id="rId9"/>
    <p:sldId id="261" r:id="rId10"/>
    <p:sldId id="262" r:id="rId11"/>
    <p:sldId id="263" r:id="rId12"/>
    <p:sldId id="265" r:id="rId13"/>
    <p:sldId id="268" r:id="rId14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1"/>
    <p:restoredTop sz="94670"/>
  </p:normalViewPr>
  <p:slideViewPr>
    <p:cSldViewPr>
      <p:cViewPr varScale="1">
        <p:scale>
          <a:sx n="89" d="100"/>
          <a:sy n="89" d="100"/>
        </p:scale>
        <p:origin x="208" y="5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12410" y="4433084"/>
            <a:ext cx="4063179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29" y="8505385"/>
            <a:ext cx="18286730" cy="1781175"/>
          </a:xfrm>
          <a:custGeom>
            <a:avLst/>
            <a:gdLst/>
            <a:ahLst/>
            <a:cxnLst/>
            <a:rect l="l" t="t" r="r" b="b"/>
            <a:pathLst>
              <a:path w="18286730" h="1781175">
                <a:moveTo>
                  <a:pt x="0" y="0"/>
                </a:moveTo>
                <a:lnTo>
                  <a:pt x="18286540" y="0"/>
                </a:lnTo>
                <a:lnTo>
                  <a:pt x="18286540" y="1781174"/>
                </a:lnTo>
                <a:lnTo>
                  <a:pt x="0" y="1781174"/>
                </a:lnTo>
                <a:lnTo>
                  <a:pt x="0" y="0"/>
                </a:lnTo>
                <a:close/>
              </a:path>
            </a:pathLst>
          </a:custGeom>
          <a:solidFill>
            <a:srgbClr val="2F6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58944" y="8779303"/>
            <a:ext cx="3438524" cy="123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0901" y="732435"/>
            <a:ext cx="15986196" cy="738664"/>
          </a:xfrm>
        </p:spPr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276999"/>
          </a:xfrm>
        </p:spPr>
        <p:txBody>
          <a:bodyPr lIns="0" tIns="0" rIns="0" bIns="0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0901" y="732435"/>
            <a:ext cx="15986196" cy="781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975" y="0"/>
            <a:ext cx="17710150" cy="10287000"/>
          </a:xfrm>
          <a:custGeom>
            <a:avLst/>
            <a:gdLst/>
            <a:ahLst/>
            <a:cxnLst/>
            <a:rect l="l" t="t" r="r" b="b"/>
            <a:pathLst>
              <a:path w="17710150" h="10287000">
                <a:moveTo>
                  <a:pt x="0" y="10286999"/>
                </a:moveTo>
                <a:lnTo>
                  <a:pt x="17710023" y="10286999"/>
                </a:lnTo>
                <a:lnTo>
                  <a:pt x="17710023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rgbClr val="2F6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3540" y="0"/>
            <a:ext cx="83820" cy="10287000"/>
          </a:xfrm>
          <a:custGeom>
            <a:avLst/>
            <a:gdLst/>
            <a:ahLst/>
            <a:cxnLst/>
            <a:rect l="l" t="t" r="r" b="b"/>
            <a:pathLst>
              <a:path w="83820" h="10287000">
                <a:moveTo>
                  <a:pt x="0" y="10286999"/>
                </a:moveTo>
                <a:lnTo>
                  <a:pt x="83637" y="10286999"/>
                </a:lnTo>
                <a:lnTo>
                  <a:pt x="83637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rgbClr val="2F6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910560" y="0"/>
            <a:ext cx="2377440" cy="2194560"/>
          </a:xfrm>
          <a:custGeom>
            <a:avLst/>
            <a:gdLst/>
            <a:ahLst/>
            <a:cxnLst/>
            <a:rect l="l" t="t" r="r" b="b"/>
            <a:pathLst>
              <a:path w="2901315" h="2594610">
                <a:moveTo>
                  <a:pt x="2901084" y="2594365"/>
                </a:moveTo>
                <a:lnTo>
                  <a:pt x="32961" y="2594365"/>
                </a:lnTo>
                <a:lnTo>
                  <a:pt x="20116" y="2591778"/>
                </a:lnTo>
                <a:lnTo>
                  <a:pt x="9641" y="2584719"/>
                </a:lnTo>
                <a:lnTo>
                  <a:pt x="2585" y="2574237"/>
                </a:lnTo>
                <a:lnTo>
                  <a:pt x="0" y="2561385"/>
                </a:lnTo>
                <a:lnTo>
                  <a:pt x="0" y="0"/>
                </a:lnTo>
                <a:lnTo>
                  <a:pt x="2901084" y="0"/>
                </a:lnTo>
                <a:lnTo>
                  <a:pt x="2901084" y="2594365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43865" cy="10287000"/>
          </a:xfrm>
          <a:custGeom>
            <a:avLst/>
            <a:gdLst/>
            <a:ahLst/>
            <a:cxnLst/>
            <a:rect l="l" t="t" r="r" b="b"/>
            <a:pathLst>
              <a:path w="443865" h="10287000">
                <a:moveTo>
                  <a:pt x="0" y="10286999"/>
                </a:moveTo>
                <a:lnTo>
                  <a:pt x="0" y="0"/>
                </a:lnTo>
                <a:lnTo>
                  <a:pt x="443540" y="0"/>
                </a:lnTo>
                <a:lnTo>
                  <a:pt x="443540" y="10286999"/>
                </a:lnTo>
                <a:lnTo>
                  <a:pt x="0" y="1028699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2576" y="1"/>
            <a:ext cx="0" cy="10287000"/>
          </a:xfrm>
          <a:custGeom>
            <a:avLst/>
            <a:gdLst/>
            <a:ahLst/>
            <a:cxnLst/>
            <a:rect l="l" t="t" r="r" b="b"/>
            <a:pathLst>
              <a:path h="10287000">
                <a:moveTo>
                  <a:pt x="0" y="0"/>
                </a:moveTo>
                <a:lnTo>
                  <a:pt x="0" y="10286999"/>
                </a:lnTo>
              </a:path>
            </a:pathLst>
          </a:custGeom>
          <a:ln w="507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5840" y="8595360"/>
            <a:ext cx="3438524" cy="123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33696" y="5619201"/>
            <a:ext cx="7801609" cy="0"/>
          </a:xfrm>
          <a:custGeom>
            <a:avLst/>
            <a:gdLst/>
            <a:ahLst/>
            <a:cxnLst/>
            <a:rect l="l" t="t" r="r" b="b"/>
            <a:pathLst>
              <a:path w="7801609">
                <a:moveTo>
                  <a:pt x="0" y="0"/>
                </a:moveTo>
                <a:lnTo>
                  <a:pt x="7801098" y="0"/>
                </a:lnTo>
              </a:path>
            </a:pathLst>
          </a:custGeom>
          <a:ln w="38099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105400" y="4433085"/>
            <a:ext cx="84582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6000" b="1" spc="1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SECTION</a:t>
            </a:r>
            <a:endParaRPr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16900" y="6035258"/>
            <a:ext cx="22352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7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Sub</a:t>
            </a:r>
            <a:r>
              <a:rPr sz="3200" b="1" spc="-6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sz="3200" b="1" spc="60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headline</a:t>
            </a:r>
            <a:endParaRPr sz="320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0901" y="732432"/>
            <a:ext cx="16106717" cy="7816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n-US" spc="80" dirty="0">
                <a:solidFill>
                  <a:schemeClr val="tx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</a:t>
            </a:r>
            <a:endParaRPr spc="80" dirty="0">
              <a:solidFill>
                <a:schemeClr val="tx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1601" y="2286000"/>
            <a:ext cx="1588601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5" dirty="0">
                <a:latin typeface="Arial Narrow" panose="020B0604020202020204" pitchFamily="34" charset="0"/>
                <a:cs typeface="Arial Narrow" panose="020B0604020202020204" pitchFamily="34" charset="0"/>
              </a:rPr>
              <a:t>Content</a:t>
            </a:r>
            <a:endParaRPr sz="32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2960" y="1737360"/>
            <a:ext cx="16642080" cy="0"/>
          </a:xfrm>
          <a:custGeom>
            <a:avLst/>
            <a:gdLst/>
            <a:ahLst/>
            <a:cxnLst/>
            <a:rect l="l" t="t" r="r" b="b"/>
            <a:pathLst>
              <a:path w="16374110">
                <a:moveTo>
                  <a:pt x="0" y="0"/>
                </a:moveTo>
                <a:lnTo>
                  <a:pt x="16373557" y="0"/>
                </a:lnTo>
              </a:path>
            </a:pathLst>
          </a:custGeom>
          <a:ln w="38099">
            <a:solidFill>
              <a:srgbClr val="FFCC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B2743303-8D85-A946-988B-1810771BF82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50901" y="732432"/>
            <a:ext cx="16106717" cy="7816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n-US" spc="80" dirty="0">
                <a:solidFill>
                  <a:schemeClr val="tx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</a:t>
            </a:r>
            <a:endParaRPr spc="80" dirty="0">
              <a:solidFill>
                <a:schemeClr val="tx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451456EE-9B7A-6C45-32DF-1BA89667B9F2}"/>
              </a:ext>
            </a:extLst>
          </p:cNvPr>
          <p:cNvSpPr txBox="1"/>
          <p:nvPr/>
        </p:nvSpPr>
        <p:spPr>
          <a:xfrm>
            <a:off x="1371601" y="2286000"/>
            <a:ext cx="1588601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5" dirty="0">
                <a:latin typeface="Arial Narrow" panose="020B0604020202020204" pitchFamily="34" charset="0"/>
                <a:cs typeface="Arial Narrow" panose="020B0604020202020204" pitchFamily="34" charset="0"/>
              </a:rPr>
              <a:t>Content</a:t>
            </a:r>
            <a:endParaRPr sz="32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10ED8676-6C37-D464-C971-0CD6E88E18B9}"/>
              </a:ext>
            </a:extLst>
          </p:cNvPr>
          <p:cNvSpPr/>
          <p:nvPr/>
        </p:nvSpPr>
        <p:spPr>
          <a:xfrm>
            <a:off x="822960" y="1737360"/>
            <a:ext cx="16642080" cy="0"/>
          </a:xfrm>
          <a:custGeom>
            <a:avLst/>
            <a:gdLst/>
            <a:ahLst/>
            <a:cxnLst/>
            <a:rect l="l" t="t" r="r" b="b"/>
            <a:pathLst>
              <a:path w="16374110">
                <a:moveTo>
                  <a:pt x="0" y="0"/>
                </a:moveTo>
                <a:lnTo>
                  <a:pt x="16373557" y="0"/>
                </a:lnTo>
              </a:path>
            </a:pathLst>
          </a:custGeom>
          <a:ln w="38099">
            <a:solidFill>
              <a:schemeClr val="accent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CDFAB06B-23E6-7551-EADC-24AD0963FB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50901" y="732432"/>
            <a:ext cx="16106717" cy="7816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en-US" spc="80" dirty="0">
                <a:solidFill>
                  <a:schemeClr val="tx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</a:t>
            </a:r>
            <a:endParaRPr spc="80" dirty="0">
              <a:solidFill>
                <a:schemeClr val="tx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92401F9E-E014-4C5C-6C3A-E911DFFC2C01}"/>
              </a:ext>
            </a:extLst>
          </p:cNvPr>
          <p:cNvSpPr txBox="1"/>
          <p:nvPr/>
        </p:nvSpPr>
        <p:spPr>
          <a:xfrm>
            <a:off x="1371601" y="2286000"/>
            <a:ext cx="1588601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5" dirty="0">
                <a:latin typeface="Arial Narrow" panose="020B0604020202020204" pitchFamily="34" charset="0"/>
                <a:cs typeface="Arial Narrow" panose="020B0604020202020204" pitchFamily="34" charset="0"/>
              </a:rPr>
              <a:t>Content</a:t>
            </a:r>
            <a:endParaRPr sz="32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3AC164FD-C6E4-3994-390D-9FE296D83159}"/>
              </a:ext>
            </a:extLst>
          </p:cNvPr>
          <p:cNvSpPr/>
          <p:nvPr/>
        </p:nvSpPr>
        <p:spPr>
          <a:xfrm>
            <a:off x="822960" y="1737360"/>
            <a:ext cx="16642080" cy="0"/>
          </a:xfrm>
          <a:custGeom>
            <a:avLst/>
            <a:gdLst/>
            <a:ahLst/>
            <a:cxnLst/>
            <a:rect l="l" t="t" r="r" b="b"/>
            <a:pathLst>
              <a:path w="16374110">
                <a:moveTo>
                  <a:pt x="0" y="0"/>
                </a:moveTo>
                <a:lnTo>
                  <a:pt x="16373557" y="0"/>
                </a:lnTo>
              </a:path>
            </a:pathLst>
          </a:custGeom>
          <a:ln w="380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1345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AE072-A9B6-700F-E803-131C9BEEE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302BA-4778-B5EF-55EB-229877427A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16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975" y="0"/>
            <a:ext cx="17710150" cy="10287000"/>
          </a:xfrm>
          <a:custGeom>
            <a:avLst/>
            <a:gdLst/>
            <a:ahLst/>
            <a:cxnLst/>
            <a:rect l="l" t="t" r="r" b="b"/>
            <a:pathLst>
              <a:path w="17710150" h="10287000">
                <a:moveTo>
                  <a:pt x="0" y="10286999"/>
                </a:moveTo>
                <a:lnTo>
                  <a:pt x="17710023" y="10286999"/>
                </a:lnTo>
                <a:lnTo>
                  <a:pt x="17710023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3540" y="0"/>
            <a:ext cx="83820" cy="10287000"/>
          </a:xfrm>
          <a:custGeom>
            <a:avLst/>
            <a:gdLst/>
            <a:ahLst/>
            <a:cxnLst/>
            <a:rect l="l" t="t" r="r" b="b"/>
            <a:pathLst>
              <a:path w="83820" h="10287000">
                <a:moveTo>
                  <a:pt x="0" y="10286999"/>
                </a:moveTo>
                <a:lnTo>
                  <a:pt x="83637" y="10286999"/>
                </a:lnTo>
                <a:lnTo>
                  <a:pt x="83637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rgbClr val="2F6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443865" cy="10287000"/>
          </a:xfrm>
          <a:custGeom>
            <a:avLst/>
            <a:gdLst/>
            <a:ahLst/>
            <a:cxnLst/>
            <a:rect l="l" t="t" r="r" b="b"/>
            <a:pathLst>
              <a:path w="443865" h="10287000">
                <a:moveTo>
                  <a:pt x="0" y="10286999"/>
                </a:moveTo>
                <a:lnTo>
                  <a:pt x="0" y="0"/>
                </a:lnTo>
                <a:lnTo>
                  <a:pt x="443540" y="0"/>
                </a:lnTo>
                <a:lnTo>
                  <a:pt x="443540" y="10286999"/>
                </a:lnTo>
                <a:lnTo>
                  <a:pt x="0" y="10286999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2576" y="2"/>
            <a:ext cx="0" cy="10287000"/>
          </a:xfrm>
          <a:custGeom>
            <a:avLst/>
            <a:gdLst/>
            <a:ahLst/>
            <a:cxnLst/>
            <a:rect l="l" t="t" r="r" b="b"/>
            <a:pathLst>
              <a:path h="10287000">
                <a:moveTo>
                  <a:pt x="0" y="0"/>
                </a:moveTo>
                <a:lnTo>
                  <a:pt x="0" y="10286998"/>
                </a:lnTo>
              </a:path>
            </a:pathLst>
          </a:custGeom>
          <a:ln w="507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EC2C604-476D-3127-7AD0-5B7B968BAEA1}"/>
              </a:ext>
            </a:extLst>
          </p:cNvPr>
          <p:cNvSpPr/>
          <p:nvPr/>
        </p:nvSpPr>
        <p:spPr>
          <a:xfrm>
            <a:off x="1005840" y="8595360"/>
            <a:ext cx="3438524" cy="123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8">
            <a:extLst>
              <a:ext uri="{FF2B5EF4-FFF2-40B4-BE49-F238E27FC236}">
                <a16:creationId xmlns:a16="http://schemas.microsoft.com/office/drawing/2014/main" id="{FAEB7FD2-0777-5917-EBAF-BB6AE9FADC33}"/>
              </a:ext>
            </a:extLst>
          </p:cNvPr>
          <p:cNvSpPr/>
          <p:nvPr/>
        </p:nvSpPr>
        <p:spPr>
          <a:xfrm>
            <a:off x="5433696" y="5619201"/>
            <a:ext cx="7801609" cy="0"/>
          </a:xfrm>
          <a:custGeom>
            <a:avLst/>
            <a:gdLst/>
            <a:ahLst/>
            <a:cxnLst/>
            <a:rect l="l" t="t" r="r" b="b"/>
            <a:pathLst>
              <a:path w="7801609">
                <a:moveTo>
                  <a:pt x="0" y="0"/>
                </a:moveTo>
                <a:lnTo>
                  <a:pt x="7801098" y="0"/>
                </a:lnTo>
              </a:path>
            </a:pathLst>
          </a:custGeom>
          <a:ln w="38099">
            <a:solidFill>
              <a:schemeClr val="accent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id="{08A0EBE6-DE25-F40C-62D7-CEDDB8135483}"/>
              </a:ext>
            </a:extLst>
          </p:cNvPr>
          <p:cNvSpPr txBox="1"/>
          <p:nvPr/>
        </p:nvSpPr>
        <p:spPr>
          <a:xfrm>
            <a:off x="5105400" y="4433085"/>
            <a:ext cx="84582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6000" b="1" spc="1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SECTION</a:t>
            </a:r>
            <a:endParaRPr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0">
            <a:extLst>
              <a:ext uri="{FF2B5EF4-FFF2-40B4-BE49-F238E27FC236}">
                <a16:creationId xmlns:a16="http://schemas.microsoft.com/office/drawing/2014/main" id="{278A52C5-396D-3378-4859-D765E21BB0EF}"/>
              </a:ext>
            </a:extLst>
          </p:cNvPr>
          <p:cNvSpPr txBox="1"/>
          <p:nvPr/>
        </p:nvSpPr>
        <p:spPr>
          <a:xfrm>
            <a:off x="8216900" y="6035258"/>
            <a:ext cx="22352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7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Sub</a:t>
            </a:r>
            <a:r>
              <a:rPr sz="3200" b="1" spc="-6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sz="3200" b="1" spc="60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headline</a:t>
            </a:r>
            <a:endParaRPr sz="320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0B091D12-3CE3-71DE-6184-071479C4681F}"/>
              </a:ext>
            </a:extLst>
          </p:cNvPr>
          <p:cNvSpPr/>
          <p:nvPr/>
        </p:nvSpPr>
        <p:spPr>
          <a:xfrm>
            <a:off x="15910560" y="0"/>
            <a:ext cx="2377440" cy="2194560"/>
          </a:xfrm>
          <a:custGeom>
            <a:avLst/>
            <a:gdLst/>
            <a:ahLst/>
            <a:cxnLst/>
            <a:rect l="l" t="t" r="r" b="b"/>
            <a:pathLst>
              <a:path w="2901315" h="2594610">
                <a:moveTo>
                  <a:pt x="2901084" y="2594365"/>
                </a:moveTo>
                <a:lnTo>
                  <a:pt x="32961" y="2594365"/>
                </a:lnTo>
                <a:lnTo>
                  <a:pt x="20116" y="2591778"/>
                </a:lnTo>
                <a:lnTo>
                  <a:pt x="9641" y="2584719"/>
                </a:lnTo>
                <a:lnTo>
                  <a:pt x="2585" y="2574237"/>
                </a:lnTo>
                <a:lnTo>
                  <a:pt x="0" y="2561385"/>
                </a:lnTo>
                <a:lnTo>
                  <a:pt x="0" y="0"/>
                </a:lnTo>
                <a:lnTo>
                  <a:pt x="2901084" y="0"/>
                </a:lnTo>
                <a:lnTo>
                  <a:pt x="2901084" y="2594365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3540" y="1"/>
            <a:ext cx="17844770" cy="10287000"/>
          </a:xfrm>
          <a:custGeom>
            <a:avLst/>
            <a:gdLst/>
            <a:ahLst/>
            <a:cxnLst/>
            <a:rect l="l" t="t" r="r" b="b"/>
            <a:pathLst>
              <a:path w="17844770" h="10287000">
                <a:moveTo>
                  <a:pt x="0" y="10286999"/>
                </a:moveTo>
                <a:lnTo>
                  <a:pt x="17844459" y="10286999"/>
                </a:lnTo>
                <a:lnTo>
                  <a:pt x="17844459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rgbClr val="2F6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"/>
            <a:ext cx="443865" cy="10287000"/>
          </a:xfrm>
          <a:custGeom>
            <a:avLst/>
            <a:gdLst/>
            <a:ahLst/>
            <a:cxnLst/>
            <a:rect l="l" t="t" r="r" b="b"/>
            <a:pathLst>
              <a:path w="443865" h="10287000">
                <a:moveTo>
                  <a:pt x="0" y="10286998"/>
                </a:moveTo>
                <a:lnTo>
                  <a:pt x="0" y="0"/>
                </a:lnTo>
                <a:lnTo>
                  <a:pt x="443540" y="0"/>
                </a:lnTo>
                <a:lnTo>
                  <a:pt x="443540" y="10286998"/>
                </a:lnTo>
                <a:lnTo>
                  <a:pt x="0" y="10286998"/>
                </a:lnTo>
                <a:close/>
              </a:path>
            </a:pathLst>
          </a:custGeom>
          <a:solidFill>
            <a:srgbClr val="F26F61"/>
          </a:solidFill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2576" y="2"/>
            <a:ext cx="0" cy="10287000"/>
          </a:xfrm>
          <a:custGeom>
            <a:avLst/>
            <a:gdLst/>
            <a:ahLst/>
            <a:cxnLst/>
            <a:rect l="l" t="t" r="r" b="b"/>
            <a:pathLst>
              <a:path h="10287000">
                <a:moveTo>
                  <a:pt x="0" y="0"/>
                </a:moveTo>
                <a:lnTo>
                  <a:pt x="0" y="10286997"/>
                </a:lnTo>
              </a:path>
            </a:pathLst>
          </a:custGeom>
          <a:ln w="507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D2204DAD-A670-82FF-C368-F9552330B99E}"/>
              </a:ext>
            </a:extLst>
          </p:cNvPr>
          <p:cNvSpPr/>
          <p:nvPr/>
        </p:nvSpPr>
        <p:spPr>
          <a:xfrm>
            <a:off x="1005840" y="8595360"/>
            <a:ext cx="3438524" cy="123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9FBABD54-CBD8-FB4B-8BE5-C42B3E2AA188}"/>
              </a:ext>
            </a:extLst>
          </p:cNvPr>
          <p:cNvSpPr/>
          <p:nvPr/>
        </p:nvSpPr>
        <p:spPr>
          <a:xfrm>
            <a:off x="5433696" y="5619201"/>
            <a:ext cx="7801609" cy="0"/>
          </a:xfrm>
          <a:custGeom>
            <a:avLst/>
            <a:gdLst/>
            <a:ahLst/>
            <a:cxnLst/>
            <a:rect l="l" t="t" r="r" b="b"/>
            <a:pathLst>
              <a:path w="7801609">
                <a:moveTo>
                  <a:pt x="0" y="0"/>
                </a:moveTo>
                <a:lnTo>
                  <a:pt x="7801098" y="0"/>
                </a:lnTo>
              </a:path>
            </a:pathLst>
          </a:custGeom>
          <a:ln w="380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642D6E3C-80C4-4C83-4D28-2E18908EEA1B}"/>
              </a:ext>
            </a:extLst>
          </p:cNvPr>
          <p:cNvSpPr txBox="1"/>
          <p:nvPr/>
        </p:nvSpPr>
        <p:spPr>
          <a:xfrm>
            <a:off x="5105400" y="4433085"/>
            <a:ext cx="84582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6000" b="1" spc="1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SECTION</a:t>
            </a:r>
            <a:endParaRPr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0">
            <a:extLst>
              <a:ext uri="{FF2B5EF4-FFF2-40B4-BE49-F238E27FC236}">
                <a16:creationId xmlns:a16="http://schemas.microsoft.com/office/drawing/2014/main" id="{D4D2F560-AF83-563F-29CE-41DD80A20F41}"/>
              </a:ext>
            </a:extLst>
          </p:cNvPr>
          <p:cNvSpPr txBox="1"/>
          <p:nvPr/>
        </p:nvSpPr>
        <p:spPr>
          <a:xfrm>
            <a:off x="8216900" y="6035258"/>
            <a:ext cx="22352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7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Sub</a:t>
            </a:r>
            <a:r>
              <a:rPr sz="3200" b="1" spc="-6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sz="3200" b="1" spc="60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headline</a:t>
            </a:r>
            <a:endParaRPr sz="320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2E91B67A-0351-F768-7B38-CB089E082E3D}"/>
              </a:ext>
            </a:extLst>
          </p:cNvPr>
          <p:cNvSpPr/>
          <p:nvPr/>
        </p:nvSpPr>
        <p:spPr>
          <a:xfrm>
            <a:off x="15910560" y="0"/>
            <a:ext cx="2377440" cy="2194560"/>
          </a:xfrm>
          <a:custGeom>
            <a:avLst/>
            <a:gdLst/>
            <a:ahLst/>
            <a:cxnLst/>
            <a:rect l="l" t="t" r="r" b="b"/>
            <a:pathLst>
              <a:path w="2901315" h="2594610">
                <a:moveTo>
                  <a:pt x="2901084" y="2594365"/>
                </a:moveTo>
                <a:lnTo>
                  <a:pt x="32961" y="2594365"/>
                </a:lnTo>
                <a:lnTo>
                  <a:pt x="20116" y="2591778"/>
                </a:lnTo>
                <a:lnTo>
                  <a:pt x="9641" y="2584719"/>
                </a:lnTo>
                <a:lnTo>
                  <a:pt x="2585" y="2574237"/>
                </a:lnTo>
                <a:lnTo>
                  <a:pt x="0" y="2561385"/>
                </a:lnTo>
                <a:lnTo>
                  <a:pt x="0" y="0"/>
                </a:lnTo>
                <a:lnTo>
                  <a:pt x="2901084" y="0"/>
                </a:lnTo>
                <a:lnTo>
                  <a:pt x="2901084" y="2594365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2F6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C925393D-7A50-475C-E701-32F009E931F0}"/>
              </a:ext>
            </a:extLst>
          </p:cNvPr>
          <p:cNvSpPr/>
          <p:nvPr/>
        </p:nvSpPr>
        <p:spPr>
          <a:xfrm>
            <a:off x="640080" y="8503920"/>
            <a:ext cx="3438524" cy="123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DF9927A5-CE81-1AF8-1821-9FC2648E5641}"/>
              </a:ext>
            </a:extLst>
          </p:cNvPr>
          <p:cNvSpPr/>
          <p:nvPr/>
        </p:nvSpPr>
        <p:spPr>
          <a:xfrm>
            <a:off x="5433696" y="5619201"/>
            <a:ext cx="7801609" cy="0"/>
          </a:xfrm>
          <a:custGeom>
            <a:avLst/>
            <a:gdLst/>
            <a:ahLst/>
            <a:cxnLst/>
            <a:rect l="l" t="t" r="r" b="b"/>
            <a:pathLst>
              <a:path w="7801609">
                <a:moveTo>
                  <a:pt x="0" y="0"/>
                </a:moveTo>
                <a:lnTo>
                  <a:pt x="7801098" y="0"/>
                </a:lnTo>
              </a:path>
            </a:pathLst>
          </a:custGeom>
          <a:ln w="38099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AC6B76DE-102B-A76C-45E7-3B906068A8CF}"/>
              </a:ext>
            </a:extLst>
          </p:cNvPr>
          <p:cNvSpPr txBox="1"/>
          <p:nvPr/>
        </p:nvSpPr>
        <p:spPr>
          <a:xfrm>
            <a:off x="5105400" y="4433085"/>
            <a:ext cx="84582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6000" b="1" spc="1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SECTION</a:t>
            </a:r>
            <a:endParaRPr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0">
            <a:extLst>
              <a:ext uri="{FF2B5EF4-FFF2-40B4-BE49-F238E27FC236}">
                <a16:creationId xmlns:a16="http://schemas.microsoft.com/office/drawing/2014/main" id="{C199A6B4-B4A7-1D29-14A2-DEB89026543C}"/>
              </a:ext>
            </a:extLst>
          </p:cNvPr>
          <p:cNvSpPr txBox="1"/>
          <p:nvPr/>
        </p:nvSpPr>
        <p:spPr>
          <a:xfrm>
            <a:off x="8216900" y="6035258"/>
            <a:ext cx="22352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7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Sub</a:t>
            </a:r>
            <a:r>
              <a:rPr sz="3200" b="1" spc="-6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sz="3200" b="1" spc="60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headline</a:t>
            </a:r>
            <a:endParaRPr sz="320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2F6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B7F791DC-9FCE-95AC-2DB5-1743285C7AAF}"/>
              </a:ext>
            </a:extLst>
          </p:cNvPr>
          <p:cNvSpPr/>
          <p:nvPr/>
        </p:nvSpPr>
        <p:spPr>
          <a:xfrm>
            <a:off x="640080" y="8503920"/>
            <a:ext cx="3438524" cy="123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id="{14DF631E-55FC-2DEE-4C9C-65175C30C44F}"/>
              </a:ext>
            </a:extLst>
          </p:cNvPr>
          <p:cNvSpPr/>
          <p:nvPr/>
        </p:nvSpPr>
        <p:spPr>
          <a:xfrm>
            <a:off x="5433696" y="5619201"/>
            <a:ext cx="7801609" cy="0"/>
          </a:xfrm>
          <a:custGeom>
            <a:avLst/>
            <a:gdLst/>
            <a:ahLst/>
            <a:cxnLst/>
            <a:rect l="l" t="t" r="r" b="b"/>
            <a:pathLst>
              <a:path w="7801609">
                <a:moveTo>
                  <a:pt x="0" y="0"/>
                </a:moveTo>
                <a:lnTo>
                  <a:pt x="7801098" y="0"/>
                </a:lnTo>
              </a:path>
            </a:pathLst>
          </a:custGeom>
          <a:ln w="38099">
            <a:solidFill>
              <a:schemeClr val="accent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F4D59CF5-8073-EF52-2597-483B73D89EC5}"/>
              </a:ext>
            </a:extLst>
          </p:cNvPr>
          <p:cNvSpPr txBox="1"/>
          <p:nvPr/>
        </p:nvSpPr>
        <p:spPr>
          <a:xfrm>
            <a:off x="5105400" y="4433085"/>
            <a:ext cx="84582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6000" b="1" spc="1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SECTION</a:t>
            </a:r>
            <a:endParaRPr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0">
            <a:extLst>
              <a:ext uri="{FF2B5EF4-FFF2-40B4-BE49-F238E27FC236}">
                <a16:creationId xmlns:a16="http://schemas.microsoft.com/office/drawing/2014/main" id="{FC2D2250-7984-4F06-4396-AA441D651ED2}"/>
              </a:ext>
            </a:extLst>
          </p:cNvPr>
          <p:cNvSpPr txBox="1"/>
          <p:nvPr/>
        </p:nvSpPr>
        <p:spPr>
          <a:xfrm>
            <a:off x="8216900" y="6035258"/>
            <a:ext cx="22352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7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Sub</a:t>
            </a:r>
            <a:r>
              <a:rPr sz="3200" b="1" spc="-6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sz="3200" b="1" spc="60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headline</a:t>
            </a:r>
            <a:endParaRPr sz="320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2F6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15797D30-B9E3-5BE1-91C1-022556D4D3A8}"/>
              </a:ext>
            </a:extLst>
          </p:cNvPr>
          <p:cNvSpPr/>
          <p:nvPr/>
        </p:nvSpPr>
        <p:spPr>
          <a:xfrm>
            <a:off x="640080" y="8503920"/>
            <a:ext cx="3438524" cy="123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06707860-9652-403A-FCAE-EF22C65F1AFD}"/>
              </a:ext>
            </a:extLst>
          </p:cNvPr>
          <p:cNvSpPr/>
          <p:nvPr/>
        </p:nvSpPr>
        <p:spPr>
          <a:xfrm>
            <a:off x="5433696" y="5619201"/>
            <a:ext cx="7801609" cy="0"/>
          </a:xfrm>
          <a:custGeom>
            <a:avLst/>
            <a:gdLst/>
            <a:ahLst/>
            <a:cxnLst/>
            <a:rect l="l" t="t" r="r" b="b"/>
            <a:pathLst>
              <a:path w="7801609">
                <a:moveTo>
                  <a:pt x="0" y="0"/>
                </a:moveTo>
                <a:lnTo>
                  <a:pt x="7801098" y="0"/>
                </a:lnTo>
              </a:path>
            </a:pathLst>
          </a:custGeom>
          <a:ln w="380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962B540E-7450-5293-FBCB-F3201462A482}"/>
              </a:ext>
            </a:extLst>
          </p:cNvPr>
          <p:cNvSpPr txBox="1"/>
          <p:nvPr/>
        </p:nvSpPr>
        <p:spPr>
          <a:xfrm>
            <a:off x="5105400" y="4433085"/>
            <a:ext cx="84582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6000" b="1" spc="18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SECTION</a:t>
            </a:r>
            <a:endParaRPr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A8C0A771-38E6-DE91-697E-485017BEB594}"/>
              </a:ext>
            </a:extLst>
          </p:cNvPr>
          <p:cNvSpPr txBox="1"/>
          <p:nvPr/>
        </p:nvSpPr>
        <p:spPr>
          <a:xfrm>
            <a:off x="8216900" y="6035258"/>
            <a:ext cx="22352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7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Sub</a:t>
            </a:r>
            <a:r>
              <a:rPr sz="3200" b="1" spc="-65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sz="3200" b="1" spc="60" dirty="0">
                <a:solidFill>
                  <a:srgbClr val="FFFFF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headline</a:t>
            </a:r>
            <a:endParaRPr sz="320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28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300" y="2"/>
            <a:ext cx="4504690" cy="10287000"/>
          </a:xfrm>
          <a:custGeom>
            <a:avLst/>
            <a:gdLst/>
            <a:ahLst/>
            <a:cxnLst/>
            <a:rect l="l" t="t" r="r" b="b"/>
            <a:pathLst>
              <a:path w="4504690" h="10287000">
                <a:moveTo>
                  <a:pt x="0" y="10286996"/>
                </a:moveTo>
                <a:lnTo>
                  <a:pt x="0" y="0"/>
                </a:lnTo>
                <a:lnTo>
                  <a:pt x="4504626" y="0"/>
                </a:lnTo>
                <a:lnTo>
                  <a:pt x="4504626" y="10286996"/>
                </a:lnTo>
                <a:lnTo>
                  <a:pt x="0" y="10286996"/>
                </a:lnTo>
                <a:close/>
              </a:path>
            </a:pathLst>
          </a:custGeom>
          <a:solidFill>
            <a:srgbClr val="2F6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04961" y="40166"/>
            <a:ext cx="0" cy="10246995"/>
          </a:xfrm>
          <a:custGeom>
            <a:avLst/>
            <a:gdLst/>
            <a:ahLst/>
            <a:cxnLst/>
            <a:rect l="l" t="t" r="r" b="b"/>
            <a:pathLst>
              <a:path h="10246995">
                <a:moveTo>
                  <a:pt x="0" y="0"/>
                </a:moveTo>
                <a:lnTo>
                  <a:pt x="0" y="10246832"/>
                </a:lnTo>
              </a:path>
            </a:pathLst>
          </a:custGeom>
          <a:ln w="3175">
            <a:solidFill>
              <a:srgbClr val="2F60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29201" y="330134"/>
            <a:ext cx="11887194" cy="79124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5050" b="1" spc="80" dirty="0">
                <a:solidFill>
                  <a:schemeClr val="tx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</a:t>
            </a:r>
            <a:endParaRPr sz="5050" b="1" dirty="0">
              <a:solidFill>
                <a:schemeClr val="tx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03520" y="1756426"/>
            <a:ext cx="16002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75" dirty="0">
                <a:latin typeface="Arial Narrow" panose="020B0604020202020204" pitchFamily="34" charset="0"/>
                <a:cs typeface="Arial Narrow" panose="020B0604020202020204" pitchFamily="34" charset="0"/>
              </a:rPr>
              <a:t>C</a:t>
            </a:r>
            <a:r>
              <a:rPr sz="2400" spc="-10" dirty="0">
                <a:latin typeface="Arial Narrow" panose="020B0604020202020204" pitchFamily="34" charset="0"/>
                <a:cs typeface="Arial Narrow" panose="020B0604020202020204" pitchFamily="34" charset="0"/>
              </a:rPr>
              <a:t>o</a:t>
            </a:r>
            <a:r>
              <a:rPr sz="2400" spc="-75" dirty="0">
                <a:latin typeface="Arial Narrow" panose="020B0604020202020204" pitchFamily="34" charset="0"/>
                <a:cs typeface="Arial Narrow" panose="020B0604020202020204" pitchFamily="34" charset="0"/>
              </a:rPr>
              <a:t>n</a:t>
            </a:r>
            <a:r>
              <a:rPr sz="2400" spc="60" dirty="0">
                <a:latin typeface="Arial Narrow" panose="020B0604020202020204" pitchFamily="34" charset="0"/>
                <a:cs typeface="Arial Narrow" panose="020B0604020202020204" pitchFamily="34" charset="0"/>
              </a:rPr>
              <a:t>t</a:t>
            </a:r>
            <a:r>
              <a:rPr sz="2400" spc="-140" dirty="0">
                <a:latin typeface="Arial Narrow" panose="020B0604020202020204" pitchFamily="34" charset="0"/>
                <a:cs typeface="Arial Narrow" panose="020B0604020202020204" pitchFamily="34" charset="0"/>
              </a:rPr>
              <a:t>e</a:t>
            </a:r>
            <a:r>
              <a:rPr sz="2400" spc="-75" dirty="0">
                <a:latin typeface="Arial Narrow" panose="020B0604020202020204" pitchFamily="34" charset="0"/>
                <a:cs typeface="Arial Narrow" panose="020B0604020202020204" pitchFamily="34" charset="0"/>
              </a:rPr>
              <a:t>n</a:t>
            </a:r>
            <a:r>
              <a:rPr sz="2400" spc="65" dirty="0">
                <a:latin typeface="Arial Narrow" panose="020B0604020202020204" pitchFamily="34" charset="0"/>
                <a:cs typeface="Arial Narrow" panose="020B0604020202020204" pitchFamily="34" charset="0"/>
              </a:rPr>
              <a:t>t</a:t>
            </a:r>
            <a:endParaRPr sz="24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29200" y="1280160"/>
            <a:ext cx="12240260" cy="0"/>
          </a:xfrm>
          <a:custGeom>
            <a:avLst/>
            <a:gdLst/>
            <a:ahLst/>
            <a:cxnLst/>
            <a:rect l="l" t="t" r="r" b="b"/>
            <a:pathLst>
              <a:path w="12240260">
                <a:moveTo>
                  <a:pt x="0" y="0"/>
                </a:moveTo>
                <a:lnTo>
                  <a:pt x="12239690" y="0"/>
                </a:lnTo>
              </a:path>
            </a:pathLst>
          </a:custGeom>
          <a:ln w="38099">
            <a:solidFill>
              <a:srgbClr val="FFCC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DE1BC1B0-DA99-084D-16FF-41C9C2AC55B9}"/>
              </a:ext>
            </a:extLst>
          </p:cNvPr>
          <p:cNvSpPr/>
          <p:nvPr/>
        </p:nvSpPr>
        <p:spPr>
          <a:xfrm>
            <a:off x="502920" y="8595360"/>
            <a:ext cx="3438524" cy="123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300" y="0"/>
            <a:ext cx="4504690" cy="10287000"/>
          </a:xfrm>
          <a:custGeom>
            <a:avLst/>
            <a:gdLst/>
            <a:ahLst/>
            <a:cxnLst/>
            <a:rect l="l" t="t" r="r" b="b"/>
            <a:pathLst>
              <a:path w="4504690" h="10287000">
                <a:moveTo>
                  <a:pt x="0" y="10286999"/>
                </a:moveTo>
                <a:lnTo>
                  <a:pt x="0" y="0"/>
                </a:lnTo>
                <a:lnTo>
                  <a:pt x="4504626" y="0"/>
                </a:lnTo>
                <a:lnTo>
                  <a:pt x="4504626" y="10286999"/>
                </a:lnTo>
                <a:lnTo>
                  <a:pt x="0" y="10286999"/>
                </a:lnTo>
                <a:close/>
              </a:path>
            </a:pathLst>
          </a:custGeom>
          <a:solidFill>
            <a:srgbClr val="2F6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04961" y="40168"/>
            <a:ext cx="0" cy="10246995"/>
          </a:xfrm>
          <a:custGeom>
            <a:avLst/>
            <a:gdLst/>
            <a:ahLst/>
            <a:cxnLst/>
            <a:rect l="l" t="t" r="r" b="b"/>
            <a:pathLst>
              <a:path h="10246995">
                <a:moveTo>
                  <a:pt x="0" y="0"/>
                </a:moveTo>
                <a:lnTo>
                  <a:pt x="0" y="10246830"/>
                </a:lnTo>
              </a:path>
            </a:pathLst>
          </a:custGeom>
          <a:ln w="3175">
            <a:solidFill>
              <a:srgbClr val="2F60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2920" y="8595360"/>
            <a:ext cx="3438524" cy="123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D64075A8-0B3D-1218-2045-DCB26EB0C328}"/>
              </a:ext>
            </a:extLst>
          </p:cNvPr>
          <p:cNvSpPr txBox="1"/>
          <p:nvPr/>
        </p:nvSpPr>
        <p:spPr>
          <a:xfrm>
            <a:off x="5029201" y="330134"/>
            <a:ext cx="11887194" cy="79124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5050" b="1" spc="80" dirty="0">
                <a:solidFill>
                  <a:schemeClr val="tx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</a:t>
            </a:r>
            <a:endParaRPr sz="5050" b="1" dirty="0">
              <a:solidFill>
                <a:schemeClr val="tx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3" name="object 6">
            <a:extLst>
              <a:ext uri="{FF2B5EF4-FFF2-40B4-BE49-F238E27FC236}">
                <a16:creationId xmlns:a16="http://schemas.microsoft.com/office/drawing/2014/main" id="{3885C2BA-36B4-548D-062D-3BB7E10C4B3E}"/>
              </a:ext>
            </a:extLst>
          </p:cNvPr>
          <p:cNvSpPr txBox="1"/>
          <p:nvPr/>
        </p:nvSpPr>
        <p:spPr>
          <a:xfrm>
            <a:off x="5303520" y="1756426"/>
            <a:ext cx="16002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75" dirty="0">
                <a:latin typeface="Arial Narrow" panose="020B0604020202020204" pitchFamily="34" charset="0"/>
                <a:cs typeface="Arial Narrow" panose="020B0604020202020204" pitchFamily="34" charset="0"/>
              </a:rPr>
              <a:t>C</a:t>
            </a:r>
            <a:r>
              <a:rPr sz="2400" spc="-10" dirty="0">
                <a:latin typeface="Arial Narrow" panose="020B0604020202020204" pitchFamily="34" charset="0"/>
                <a:cs typeface="Arial Narrow" panose="020B0604020202020204" pitchFamily="34" charset="0"/>
              </a:rPr>
              <a:t>o</a:t>
            </a:r>
            <a:r>
              <a:rPr sz="2400" spc="-75" dirty="0">
                <a:latin typeface="Arial Narrow" panose="020B0604020202020204" pitchFamily="34" charset="0"/>
                <a:cs typeface="Arial Narrow" panose="020B0604020202020204" pitchFamily="34" charset="0"/>
              </a:rPr>
              <a:t>n</a:t>
            </a:r>
            <a:r>
              <a:rPr sz="2400" spc="60" dirty="0">
                <a:latin typeface="Arial Narrow" panose="020B0604020202020204" pitchFamily="34" charset="0"/>
                <a:cs typeface="Arial Narrow" panose="020B0604020202020204" pitchFamily="34" charset="0"/>
              </a:rPr>
              <a:t>t</a:t>
            </a:r>
            <a:r>
              <a:rPr sz="2400" spc="-140" dirty="0">
                <a:latin typeface="Arial Narrow" panose="020B0604020202020204" pitchFamily="34" charset="0"/>
                <a:cs typeface="Arial Narrow" panose="020B0604020202020204" pitchFamily="34" charset="0"/>
              </a:rPr>
              <a:t>e</a:t>
            </a:r>
            <a:r>
              <a:rPr sz="2400" spc="-75" dirty="0">
                <a:latin typeface="Arial Narrow" panose="020B0604020202020204" pitchFamily="34" charset="0"/>
                <a:cs typeface="Arial Narrow" panose="020B0604020202020204" pitchFamily="34" charset="0"/>
              </a:rPr>
              <a:t>n</a:t>
            </a:r>
            <a:r>
              <a:rPr sz="2400" spc="65" dirty="0">
                <a:latin typeface="Arial Narrow" panose="020B0604020202020204" pitchFamily="34" charset="0"/>
                <a:cs typeface="Arial Narrow" panose="020B0604020202020204" pitchFamily="34" charset="0"/>
              </a:rPr>
              <a:t>t</a:t>
            </a:r>
            <a:endParaRPr sz="24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4" name="object 7">
            <a:extLst>
              <a:ext uri="{FF2B5EF4-FFF2-40B4-BE49-F238E27FC236}">
                <a16:creationId xmlns:a16="http://schemas.microsoft.com/office/drawing/2014/main" id="{B36F2AC2-954C-73DB-238D-B01BFCFAFC73}"/>
              </a:ext>
            </a:extLst>
          </p:cNvPr>
          <p:cNvSpPr/>
          <p:nvPr/>
        </p:nvSpPr>
        <p:spPr>
          <a:xfrm>
            <a:off x="5029200" y="1280160"/>
            <a:ext cx="12240260" cy="0"/>
          </a:xfrm>
          <a:custGeom>
            <a:avLst/>
            <a:gdLst/>
            <a:ahLst/>
            <a:cxnLst/>
            <a:rect l="l" t="t" r="r" b="b"/>
            <a:pathLst>
              <a:path w="12240260">
                <a:moveTo>
                  <a:pt x="0" y="0"/>
                </a:moveTo>
                <a:lnTo>
                  <a:pt x="12239690" y="0"/>
                </a:lnTo>
              </a:path>
            </a:pathLst>
          </a:custGeom>
          <a:ln w="38099">
            <a:solidFill>
              <a:schemeClr val="accent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1948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300" y="0"/>
            <a:ext cx="4504690" cy="10287000"/>
          </a:xfrm>
          <a:custGeom>
            <a:avLst/>
            <a:gdLst/>
            <a:ahLst/>
            <a:cxnLst/>
            <a:rect l="l" t="t" r="r" b="b"/>
            <a:pathLst>
              <a:path w="4504690" h="10287000">
                <a:moveTo>
                  <a:pt x="0" y="10286999"/>
                </a:moveTo>
                <a:lnTo>
                  <a:pt x="0" y="0"/>
                </a:lnTo>
                <a:lnTo>
                  <a:pt x="4504626" y="0"/>
                </a:lnTo>
                <a:lnTo>
                  <a:pt x="4504626" y="10286999"/>
                </a:lnTo>
                <a:lnTo>
                  <a:pt x="0" y="10286999"/>
                </a:lnTo>
                <a:close/>
              </a:path>
            </a:pathLst>
          </a:custGeom>
          <a:solidFill>
            <a:srgbClr val="2F60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04961" y="40168"/>
            <a:ext cx="0" cy="10246995"/>
          </a:xfrm>
          <a:custGeom>
            <a:avLst/>
            <a:gdLst/>
            <a:ahLst/>
            <a:cxnLst/>
            <a:rect l="l" t="t" r="r" b="b"/>
            <a:pathLst>
              <a:path h="10246995">
                <a:moveTo>
                  <a:pt x="0" y="0"/>
                </a:moveTo>
                <a:lnTo>
                  <a:pt x="0" y="10246830"/>
                </a:lnTo>
              </a:path>
            </a:pathLst>
          </a:custGeom>
          <a:ln w="3175">
            <a:solidFill>
              <a:srgbClr val="2F60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6EE722BF-F618-256C-9A43-500D0D5D1299}"/>
              </a:ext>
            </a:extLst>
          </p:cNvPr>
          <p:cNvSpPr/>
          <p:nvPr/>
        </p:nvSpPr>
        <p:spPr>
          <a:xfrm>
            <a:off x="502920" y="8595360"/>
            <a:ext cx="3438524" cy="123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D8E8317A-AB6F-3B9D-AC07-F4A90D0A6300}"/>
              </a:ext>
            </a:extLst>
          </p:cNvPr>
          <p:cNvSpPr txBox="1"/>
          <p:nvPr/>
        </p:nvSpPr>
        <p:spPr>
          <a:xfrm>
            <a:off x="5029201" y="330134"/>
            <a:ext cx="11887194" cy="79124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5050" b="1" spc="80" dirty="0">
                <a:solidFill>
                  <a:schemeClr val="tx2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HEADING</a:t>
            </a:r>
            <a:endParaRPr sz="5050" b="1" dirty="0">
              <a:solidFill>
                <a:schemeClr val="tx2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5" name="object 6">
            <a:extLst>
              <a:ext uri="{FF2B5EF4-FFF2-40B4-BE49-F238E27FC236}">
                <a16:creationId xmlns:a16="http://schemas.microsoft.com/office/drawing/2014/main" id="{954DFFBD-68E2-8E1B-37B1-163AEBAD0D43}"/>
              </a:ext>
            </a:extLst>
          </p:cNvPr>
          <p:cNvSpPr txBox="1"/>
          <p:nvPr/>
        </p:nvSpPr>
        <p:spPr>
          <a:xfrm>
            <a:off x="5303520" y="1756426"/>
            <a:ext cx="16002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75" dirty="0">
                <a:latin typeface="Arial Narrow" panose="020B0604020202020204" pitchFamily="34" charset="0"/>
                <a:cs typeface="Arial Narrow" panose="020B0604020202020204" pitchFamily="34" charset="0"/>
              </a:rPr>
              <a:t>C</a:t>
            </a:r>
            <a:r>
              <a:rPr sz="2400" spc="-10" dirty="0">
                <a:latin typeface="Arial Narrow" panose="020B0604020202020204" pitchFamily="34" charset="0"/>
                <a:cs typeface="Arial Narrow" panose="020B0604020202020204" pitchFamily="34" charset="0"/>
              </a:rPr>
              <a:t>o</a:t>
            </a:r>
            <a:r>
              <a:rPr sz="2400" spc="-75" dirty="0">
                <a:latin typeface="Arial Narrow" panose="020B0604020202020204" pitchFamily="34" charset="0"/>
                <a:cs typeface="Arial Narrow" panose="020B0604020202020204" pitchFamily="34" charset="0"/>
              </a:rPr>
              <a:t>n</a:t>
            </a:r>
            <a:r>
              <a:rPr sz="2400" spc="60" dirty="0">
                <a:latin typeface="Arial Narrow" panose="020B0604020202020204" pitchFamily="34" charset="0"/>
                <a:cs typeface="Arial Narrow" panose="020B0604020202020204" pitchFamily="34" charset="0"/>
              </a:rPr>
              <a:t>t</a:t>
            </a:r>
            <a:r>
              <a:rPr sz="2400" spc="-140" dirty="0">
                <a:latin typeface="Arial Narrow" panose="020B0604020202020204" pitchFamily="34" charset="0"/>
                <a:cs typeface="Arial Narrow" panose="020B0604020202020204" pitchFamily="34" charset="0"/>
              </a:rPr>
              <a:t>e</a:t>
            </a:r>
            <a:r>
              <a:rPr sz="2400" spc="-75" dirty="0">
                <a:latin typeface="Arial Narrow" panose="020B0604020202020204" pitchFamily="34" charset="0"/>
                <a:cs typeface="Arial Narrow" panose="020B0604020202020204" pitchFamily="34" charset="0"/>
              </a:rPr>
              <a:t>n</a:t>
            </a:r>
            <a:r>
              <a:rPr sz="2400" spc="65" dirty="0">
                <a:latin typeface="Arial Narrow" panose="020B0604020202020204" pitchFamily="34" charset="0"/>
                <a:cs typeface="Arial Narrow" panose="020B0604020202020204" pitchFamily="34" charset="0"/>
              </a:rPr>
              <a:t>t</a:t>
            </a:r>
            <a:endParaRPr sz="24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id="{45BFC8D4-623A-ED79-10E9-B556A17665E4}"/>
              </a:ext>
            </a:extLst>
          </p:cNvPr>
          <p:cNvSpPr/>
          <p:nvPr/>
        </p:nvSpPr>
        <p:spPr>
          <a:xfrm>
            <a:off x="5029200" y="1280160"/>
            <a:ext cx="12240260" cy="0"/>
          </a:xfrm>
          <a:custGeom>
            <a:avLst/>
            <a:gdLst/>
            <a:ahLst/>
            <a:cxnLst/>
            <a:rect l="l" t="t" r="r" b="b"/>
            <a:pathLst>
              <a:path w="12240260">
                <a:moveTo>
                  <a:pt x="0" y="0"/>
                </a:moveTo>
                <a:lnTo>
                  <a:pt x="12239690" y="0"/>
                </a:lnTo>
              </a:path>
            </a:pathLst>
          </a:custGeom>
          <a:ln w="380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oodCollege Colors">
      <a:dk1>
        <a:srgbClr val="30608B"/>
      </a:dk1>
      <a:lt1>
        <a:srgbClr val="A39A92"/>
      </a:lt1>
      <a:dk2>
        <a:srgbClr val="002341"/>
      </a:dk2>
      <a:lt2>
        <a:srgbClr val="A39991"/>
      </a:lt2>
      <a:accent1>
        <a:srgbClr val="F36F61"/>
      </a:accent1>
      <a:accent2>
        <a:srgbClr val="FFCC32"/>
      </a:accent2>
      <a:accent3>
        <a:srgbClr val="00A9D3"/>
      </a:accent3>
      <a:accent4>
        <a:srgbClr val="2F5F8A"/>
      </a:accent4>
      <a:accent5>
        <a:srgbClr val="002341"/>
      </a:accent5>
      <a:accent6>
        <a:srgbClr val="A39991"/>
      </a:accent6>
      <a:hlink>
        <a:srgbClr val="30608B"/>
      </a:hlink>
      <a:folHlink>
        <a:srgbClr val="00A9D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4578</TotalTime>
  <Words>42</Words>
  <Application>Microsoft Macintosh PowerPoint</Application>
  <PresentationFormat>Custom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HEADING</vt:lpstr>
      <vt:lpstr>HEADING</vt:lpstr>
      <vt:lpstr>HEADING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presentation template</dc:title>
  <dc:creator>Laurie Ward</dc:creator>
  <cp:keywords>DAFO7_S_lqA,BAEk2dTvyeM</cp:keywords>
  <cp:lastModifiedBy>Wolford-Smith, Ronda</cp:lastModifiedBy>
  <cp:revision>3</cp:revision>
  <dcterms:created xsi:type="dcterms:W3CDTF">2022-10-14T12:44:14Z</dcterms:created>
  <dcterms:modified xsi:type="dcterms:W3CDTF">2022-11-07T15:40:49Z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2022-10-14T00:00:00Z</vt:filetime>
  </property>
  <property fmtid="{D5CDD505-2E9C-101B-9397-08002B2CF9AE}" pid="3" name="Creator">
    <vt:lpwstr>Canva</vt:lpwstr>
  </property>
  <property fmtid="{D5CDD505-2E9C-101B-9397-08002B2CF9AE}" pid="4" name="LastSaved">
    <vt:filetime>2022-10-14T00:00:00Z</vt:filetime>
  </property>
</Properties>
</file>