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8"/>
    <p:restoredTop sz="94630"/>
  </p:normalViewPr>
  <p:slideViewPr>
    <p:cSldViewPr snapToGrid="0" snapToObjects="1">
      <p:cViewPr varScale="1">
        <p:scale>
          <a:sx n="87" d="100"/>
          <a:sy n="87" d="100"/>
        </p:scale>
        <p:origin x="7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5BF5CBB-ED19-D048-9B72-703437EE988E}" type="datetimeFigureOut">
              <a:rPr lang="en-US" smtClean="0"/>
              <a:t>3/19/19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AD02BD-483D-914A-9AD6-C27DA965A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17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6718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8149"/>
            <a:ext cx="12192000" cy="909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04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8150"/>
            <a:ext cx="12192001" cy="909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78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</cp:revision>
  <dcterms:created xsi:type="dcterms:W3CDTF">2019-03-19T20:11:36Z</dcterms:created>
  <dcterms:modified xsi:type="dcterms:W3CDTF">2019-03-19T20:37:15Z</dcterms:modified>
</cp:coreProperties>
</file>