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871B-E072-4759-8383-67C1F04EFB18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F44C-BE2A-42E8-9DE1-DE2B2265A9E4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5919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871B-E072-4759-8383-67C1F04EFB18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F44C-BE2A-42E8-9DE1-DE2B2265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814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871B-E072-4759-8383-67C1F04EFB18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F44C-BE2A-42E8-9DE1-DE2B2265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9118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871B-E072-4759-8383-67C1F04EFB18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F44C-BE2A-42E8-9DE1-DE2B2265A9E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0714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871B-E072-4759-8383-67C1F04EFB18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F44C-BE2A-42E8-9DE1-DE2B2265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8985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871B-E072-4759-8383-67C1F04EFB18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F44C-BE2A-42E8-9DE1-DE2B2265A9E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31659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871B-E072-4759-8383-67C1F04EFB18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F44C-BE2A-42E8-9DE1-DE2B2265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69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871B-E072-4759-8383-67C1F04EFB18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F44C-BE2A-42E8-9DE1-DE2B2265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2062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871B-E072-4759-8383-67C1F04EFB18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F44C-BE2A-42E8-9DE1-DE2B2265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465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871B-E072-4759-8383-67C1F04EFB18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F44C-BE2A-42E8-9DE1-DE2B2265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891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871B-E072-4759-8383-67C1F04EFB18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F44C-BE2A-42E8-9DE1-DE2B2265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962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871B-E072-4759-8383-67C1F04EFB18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F44C-BE2A-42E8-9DE1-DE2B2265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094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871B-E072-4759-8383-67C1F04EFB18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F44C-BE2A-42E8-9DE1-DE2B2265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640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871B-E072-4759-8383-67C1F04EFB18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F44C-BE2A-42E8-9DE1-DE2B2265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413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871B-E072-4759-8383-67C1F04EFB18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F44C-BE2A-42E8-9DE1-DE2B2265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930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871B-E072-4759-8383-67C1F04EFB18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F44C-BE2A-42E8-9DE1-DE2B2265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8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871B-E072-4759-8383-67C1F04EFB18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3F44C-BE2A-42E8-9DE1-DE2B2265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48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707871B-E072-4759-8383-67C1F04EFB18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043F44C-BE2A-42E8-9DE1-DE2B2265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7949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0786" y="2441196"/>
            <a:ext cx="8246378" cy="201650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Title IX – New </a:t>
            </a:r>
            <a:r>
              <a:rPr lang="en-US" dirty="0" smtClean="0"/>
              <a:t>day Training for Title IX Committee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4748169"/>
            <a:ext cx="6400800" cy="140117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Carol M. Wuenschel</a:t>
            </a:r>
          </a:p>
          <a:p>
            <a:r>
              <a:rPr lang="en-US" dirty="0" smtClean="0"/>
              <a:t>Title IX Coordinator</a:t>
            </a:r>
          </a:p>
          <a:p>
            <a:r>
              <a:rPr lang="en-US" dirty="0"/>
              <a:t>August 2020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0681" y="4549139"/>
            <a:ext cx="2847975" cy="1600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478" y="308336"/>
            <a:ext cx="6546534" cy="1791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18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Biggest concerns</a:t>
            </a:r>
          </a:p>
          <a:p>
            <a:pPr lvl="1"/>
            <a:r>
              <a:rPr lang="en-US" dirty="0" smtClean="0"/>
              <a:t>Formal Complaints – Live Hearings</a:t>
            </a:r>
          </a:p>
          <a:p>
            <a:pPr lvl="1"/>
            <a:r>
              <a:rPr lang="en-US" dirty="0" smtClean="0"/>
              <a:t>Informal Complaints – Mediation</a:t>
            </a:r>
          </a:p>
          <a:p>
            <a:pPr lvl="1"/>
            <a:r>
              <a:rPr lang="en-US" dirty="0" smtClean="0"/>
              <a:t>Elongated Process – all the notice requirements</a:t>
            </a:r>
          </a:p>
          <a:p>
            <a:pPr lvl="1"/>
            <a:r>
              <a:rPr lang="en-US" dirty="0" smtClean="0"/>
              <a:t>Notice will probably mean change in the “evidence”</a:t>
            </a:r>
          </a:p>
          <a:p>
            <a:pPr lvl="1"/>
            <a:r>
              <a:rPr lang="en-US" dirty="0" smtClean="0"/>
              <a:t>Complicated – lots of room for errors</a:t>
            </a:r>
          </a:p>
          <a:p>
            <a:pPr lvl="1"/>
            <a:r>
              <a:rPr lang="en-US" dirty="0" smtClean="0"/>
              <a:t>Prescriptive reports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734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730" y="5561900"/>
            <a:ext cx="8534400" cy="839821"/>
          </a:xfrm>
        </p:spPr>
        <p:txBody>
          <a:bodyPr/>
          <a:lstStyle/>
          <a:p>
            <a:r>
              <a:rPr lang="en-US" dirty="0" smtClean="0"/>
              <a:t>Title IX Complaint Process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061" t="29300" r="26401" b="6183"/>
          <a:stretch/>
        </p:blipFill>
        <p:spPr>
          <a:xfrm>
            <a:off x="1015068" y="755009"/>
            <a:ext cx="8984609" cy="4655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804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Hearing panels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4261861" cy="3615267"/>
          </a:xfrm>
        </p:spPr>
        <p:txBody>
          <a:bodyPr/>
          <a:lstStyle/>
          <a:p>
            <a:r>
              <a:rPr lang="en-US" dirty="0" smtClean="0"/>
              <a:t>Title IX Coordinator – Convener</a:t>
            </a:r>
          </a:p>
          <a:p>
            <a:r>
              <a:rPr lang="en-US" dirty="0" smtClean="0"/>
              <a:t>Hearing Officer – Grand River Solutions – Attorney</a:t>
            </a:r>
          </a:p>
          <a:p>
            <a:r>
              <a:rPr lang="en-US" dirty="0" smtClean="0"/>
              <a:t>Hearing Panel – Six teams have been selected</a:t>
            </a:r>
          </a:p>
          <a:p>
            <a:r>
              <a:rPr lang="en-US" dirty="0" smtClean="0"/>
              <a:t>Decision-makers</a:t>
            </a:r>
          </a:p>
          <a:p>
            <a:r>
              <a:rPr lang="en-US" dirty="0" smtClean="0"/>
              <a:t>Appeals Officials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1512907"/>
              </p:ext>
            </p:extLst>
          </p:nvPr>
        </p:nvGraphicFramePr>
        <p:xfrm>
          <a:off x="5086957" y="415175"/>
          <a:ext cx="2466975" cy="507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Worksheet" r:id="rId3" imgW="2467155" imgH="5076711" progId="Excel.Sheet.12">
                  <p:embed/>
                </p:oleObj>
              </mc:Choice>
              <mc:Fallback>
                <p:oleObj name="Worksheet" r:id="rId3" imgW="2467155" imgH="507671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86957" y="415175"/>
                        <a:ext cx="2466975" cy="5076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7015658"/>
              </p:ext>
            </p:extLst>
          </p:nvPr>
        </p:nvGraphicFramePr>
        <p:xfrm>
          <a:off x="8069233" y="822412"/>
          <a:ext cx="3086100" cy="148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Worksheet" r:id="rId5" imgW="3085956" imgH="1485857" progId="Excel.Sheet.12">
                  <p:embed/>
                </p:oleObj>
              </mc:Choice>
              <mc:Fallback>
                <p:oleObj name="Worksheet" r:id="rId5" imgW="3085956" imgH="148585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069233" y="822412"/>
                        <a:ext cx="3086100" cy="148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2461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Mount and Hood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Mount St. Mary’s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Using similar policy for Title IX case adjudication</a:t>
            </a:r>
          </a:p>
          <a:p>
            <a:r>
              <a:rPr lang="en-US" dirty="0" smtClean="0"/>
              <a:t>Using established processes for the Title VII Sexual Harassment and other covered civil rights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Hood College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Using new Policy for all civil rights adjudication</a:t>
            </a:r>
          </a:p>
          <a:p>
            <a:r>
              <a:rPr lang="en-US" dirty="0" smtClean="0"/>
              <a:t>Not using live hearing for those civil rights complaints that are not Title IX sexual harassment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846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shared services model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Title IX Coordinator to monitor all cases – may have respondent that shows up in multiple locations and we can take action</a:t>
            </a:r>
          </a:p>
          <a:p>
            <a:r>
              <a:rPr lang="en-US" dirty="0" smtClean="0"/>
              <a:t>Joint Title IX Committee Meetings – develop Brain Trust</a:t>
            </a:r>
          </a:p>
          <a:p>
            <a:r>
              <a:rPr lang="en-US" dirty="0" smtClean="0"/>
              <a:t>Joint Title IX Trainings – Cut down on expenses</a:t>
            </a:r>
          </a:p>
          <a:p>
            <a:r>
              <a:rPr lang="en-US" dirty="0" smtClean="0"/>
              <a:t>Provides more transparency </a:t>
            </a:r>
          </a:p>
          <a:p>
            <a:r>
              <a:rPr lang="en-US" dirty="0" smtClean="0"/>
              <a:t>Hood and the Mount will be doing the right things for the right reasons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54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Educate yourself</a:t>
            </a:r>
          </a:p>
          <a:p>
            <a:r>
              <a:rPr lang="en-US" dirty="0" smtClean="0"/>
              <a:t>Educate others</a:t>
            </a:r>
          </a:p>
          <a:p>
            <a:r>
              <a:rPr lang="en-US" dirty="0" smtClean="0"/>
              <a:t>Be an advocate for non-discriminatory practices</a:t>
            </a:r>
          </a:p>
          <a:p>
            <a:r>
              <a:rPr lang="en-US" dirty="0" smtClean="0"/>
              <a:t>Be a brain trust to prevent and respond to Title IX concerns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229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IX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Kate Gmuer – Disability to Accessibility</a:t>
            </a:r>
          </a:p>
          <a:p>
            <a:r>
              <a:rPr lang="en-US" dirty="0" smtClean="0"/>
              <a:t>Carley Shannon – Athletics for gender equity and sexual harassment as defined by Title IX</a:t>
            </a:r>
          </a:p>
          <a:p>
            <a:r>
              <a:rPr lang="en-US" dirty="0" smtClean="0"/>
              <a:t>New website</a:t>
            </a:r>
          </a:p>
          <a:p>
            <a:r>
              <a:rPr lang="en-US" dirty="0" smtClean="0"/>
              <a:t>New newsletter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829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Training, training, training</a:t>
            </a:r>
          </a:p>
          <a:p>
            <a:r>
              <a:rPr lang="en-US" dirty="0" smtClean="0"/>
              <a:t>Simplify a complex process</a:t>
            </a:r>
          </a:p>
          <a:p>
            <a:r>
              <a:rPr lang="en-US" dirty="0" smtClean="0"/>
              <a:t>Meet twice a semester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924198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1303</TotalTime>
  <Words>274</Words>
  <Application>Microsoft Office PowerPoint</Application>
  <PresentationFormat>Widescreen</PresentationFormat>
  <Paragraphs>46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Century Gothic</vt:lpstr>
      <vt:lpstr>Wingdings 3</vt:lpstr>
      <vt:lpstr>Slice</vt:lpstr>
      <vt:lpstr>Worksheet</vt:lpstr>
      <vt:lpstr>Title IX – New day Training for Title IX Committee</vt:lpstr>
      <vt:lpstr>What’s new</vt:lpstr>
      <vt:lpstr>Title IX Complaint Process</vt:lpstr>
      <vt:lpstr>Hearing panels</vt:lpstr>
      <vt:lpstr>Comparing Mount and Hood</vt:lpstr>
      <vt:lpstr>Benefits of shared services model</vt:lpstr>
      <vt:lpstr>Your mission</vt:lpstr>
      <vt:lpstr>Title IX resources</vt:lpstr>
      <vt:lpstr>What’s Next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IX – New day</dc:title>
  <dc:creator>Wuenschel, Carol</dc:creator>
  <cp:lastModifiedBy>Wuenschel, Carol</cp:lastModifiedBy>
  <cp:revision>9</cp:revision>
  <cp:lastPrinted>2020-09-02T15:22:47Z</cp:lastPrinted>
  <dcterms:created xsi:type="dcterms:W3CDTF">2020-08-25T18:04:21Z</dcterms:created>
  <dcterms:modified xsi:type="dcterms:W3CDTF">2020-09-14T17:41:22Z</dcterms:modified>
</cp:coreProperties>
</file>